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sldIdLst>
    <p:sldId id="256" r:id="rId5"/>
    <p:sldId id="267" r:id="rId6"/>
    <p:sldId id="269" r:id="rId7"/>
    <p:sldId id="257" r:id="rId8"/>
    <p:sldId id="259" r:id="rId9"/>
    <p:sldId id="261" r:id="rId10"/>
    <p:sldId id="262" r:id="rId11"/>
    <p:sldId id="263" r:id="rId12"/>
    <p:sldId id="266" r:id="rId13"/>
    <p:sldId id="265" r:id="rId14"/>
    <p:sldId id="264" r:id="rId15"/>
    <p:sldId id="258" r:id="rId16"/>
    <p:sldId id="268" r:id="rId17"/>
    <p:sldId id="270" r:id="rId18"/>
    <p:sldId id="276" r:id="rId19"/>
    <p:sldId id="271" r:id="rId20"/>
    <p:sldId id="272" r:id="rId21"/>
    <p:sldId id="273" r:id="rId22"/>
    <p:sldId id="275" r:id="rId23"/>
    <p:sldId id="277" r:id="rId24"/>
    <p:sldId id="274" r:id="rId25"/>
    <p:sldId id="26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BBE48B-2EB2-4EC4-8DD1-382ED4B653B6}" v="1178" dt="2024-03-17T14:04:45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4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82A7DC-E59A-4A4F-AD31-A259313D0D5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AF54E3-982E-4703-ACB1-E14821D1AAEC}">
      <dgm:prSet phldrT="[Text]" phldr="0"/>
      <dgm:spPr/>
      <dgm:t>
        <a:bodyPr/>
        <a:lstStyle/>
        <a:p>
          <a:pPr rtl="0"/>
          <a:r>
            <a:rPr lang="en-US" dirty="0">
              <a:latin typeface="Seaford Display"/>
            </a:rPr>
            <a:t> Q1 – budgets not yet set</a:t>
          </a:r>
          <a:endParaRPr lang="en-US" dirty="0"/>
        </a:p>
      </dgm:t>
    </dgm:pt>
    <dgm:pt modelId="{9B54A2E6-D2DC-4645-87DC-9268A1675EBF}" type="parTrans" cxnId="{41542F8B-B61F-4B09-A180-F0CA6A3EE068}">
      <dgm:prSet/>
      <dgm:spPr/>
      <dgm:t>
        <a:bodyPr/>
        <a:lstStyle/>
        <a:p>
          <a:endParaRPr lang="en-US"/>
        </a:p>
      </dgm:t>
    </dgm:pt>
    <dgm:pt modelId="{F27CC42C-6C56-421B-932E-79AD033EEB00}" type="sibTrans" cxnId="{41542F8B-B61F-4B09-A180-F0CA6A3EE068}">
      <dgm:prSet/>
      <dgm:spPr/>
      <dgm:t>
        <a:bodyPr/>
        <a:lstStyle/>
        <a:p>
          <a:endParaRPr lang="en-US"/>
        </a:p>
      </dgm:t>
    </dgm:pt>
    <dgm:pt modelId="{6579F093-4474-4092-AD4C-0426C062142A}">
      <dgm:prSet phldrT="[Text]" phldr="0"/>
      <dgm:spPr/>
      <dgm:t>
        <a:bodyPr/>
        <a:lstStyle/>
        <a:p>
          <a:pPr rtl="0"/>
          <a:r>
            <a:rPr lang="en-US" dirty="0">
              <a:latin typeface="Seaford Display"/>
            </a:rPr>
            <a:t> Q2 – in year efficiency schemes</a:t>
          </a:r>
          <a:endParaRPr lang="en-US" dirty="0"/>
        </a:p>
      </dgm:t>
    </dgm:pt>
    <dgm:pt modelId="{81199B05-5B3E-48E9-A0D7-CD229BFB070A}" type="parTrans" cxnId="{C8DBC26B-D3EA-476C-BDC8-248B15DA67E0}">
      <dgm:prSet/>
      <dgm:spPr/>
      <dgm:t>
        <a:bodyPr/>
        <a:lstStyle/>
        <a:p>
          <a:endParaRPr lang="en-US"/>
        </a:p>
      </dgm:t>
    </dgm:pt>
    <dgm:pt modelId="{EEBD4891-0FD1-4777-B5E3-10D3920407CD}" type="sibTrans" cxnId="{C8DBC26B-D3EA-476C-BDC8-248B15DA67E0}">
      <dgm:prSet/>
      <dgm:spPr/>
      <dgm:t>
        <a:bodyPr/>
        <a:lstStyle/>
        <a:p>
          <a:endParaRPr lang="en-US"/>
        </a:p>
      </dgm:t>
    </dgm:pt>
    <dgm:pt modelId="{18CF0199-1252-4582-9690-AB6B432B7418}">
      <dgm:prSet phldrT="[Text]" phldr="0"/>
      <dgm:spPr/>
      <dgm:t>
        <a:bodyPr/>
        <a:lstStyle/>
        <a:p>
          <a:pPr rtl="0"/>
          <a:r>
            <a:rPr lang="en-US" dirty="0">
              <a:latin typeface="Seaford Display"/>
            </a:rPr>
            <a:t>Q4 – Central money delivered</a:t>
          </a:r>
          <a:endParaRPr lang="en-US" dirty="0"/>
        </a:p>
      </dgm:t>
    </dgm:pt>
    <dgm:pt modelId="{C56D3290-319C-44CA-BEF0-4B318B8C95F1}" type="parTrans" cxnId="{A6E40B86-569C-431B-B52B-CD1D69199D32}">
      <dgm:prSet/>
      <dgm:spPr/>
      <dgm:t>
        <a:bodyPr/>
        <a:lstStyle/>
        <a:p>
          <a:endParaRPr lang="en-US"/>
        </a:p>
      </dgm:t>
    </dgm:pt>
    <dgm:pt modelId="{3C151E07-ECAA-421C-9586-F2965FABA020}" type="sibTrans" cxnId="{A6E40B86-569C-431B-B52B-CD1D69199D32}">
      <dgm:prSet/>
      <dgm:spPr/>
      <dgm:t>
        <a:bodyPr/>
        <a:lstStyle/>
        <a:p>
          <a:endParaRPr lang="en-US"/>
        </a:p>
      </dgm:t>
    </dgm:pt>
    <dgm:pt modelId="{98FC3045-C223-4A15-B2BE-37C3FC4938CF}">
      <dgm:prSet phldr="0"/>
      <dgm:spPr/>
      <dgm:t>
        <a:bodyPr/>
        <a:lstStyle/>
        <a:p>
          <a:pPr rtl="0"/>
          <a:r>
            <a:rPr lang="en-US" dirty="0">
              <a:latin typeface="Seaford Display"/>
            </a:rPr>
            <a:t>Q3 – </a:t>
          </a:r>
          <a:r>
            <a:rPr lang="en-US" dirty="0" err="1">
              <a:latin typeface="Seaford Display"/>
            </a:rPr>
            <a:t>Centralised</a:t>
          </a:r>
          <a:r>
            <a:rPr lang="en-US" dirty="0">
              <a:latin typeface="Seaford Display"/>
            </a:rPr>
            <a:t> bids for money </a:t>
          </a:r>
        </a:p>
      </dgm:t>
    </dgm:pt>
    <dgm:pt modelId="{3F76479C-60FB-4D8A-9554-E2C261D82196}" type="parTrans" cxnId="{16E55C62-6D2C-4F29-8E44-4AEEB2E841E4}">
      <dgm:prSet/>
      <dgm:spPr/>
    </dgm:pt>
    <dgm:pt modelId="{0B6C3039-1245-4A6B-A856-513709710F70}" type="sibTrans" cxnId="{16E55C62-6D2C-4F29-8E44-4AEEB2E841E4}">
      <dgm:prSet/>
      <dgm:spPr/>
      <dgm:t>
        <a:bodyPr/>
        <a:lstStyle/>
        <a:p>
          <a:endParaRPr lang="en-US"/>
        </a:p>
      </dgm:t>
    </dgm:pt>
    <dgm:pt modelId="{CB7F00C9-46C6-4AB3-8691-2C57337F716F}" type="pres">
      <dgm:prSet presAssocID="{CC82A7DC-E59A-4A4F-AD31-A259313D0D57}" presName="cycle" presStyleCnt="0">
        <dgm:presLayoutVars>
          <dgm:dir/>
          <dgm:resizeHandles val="exact"/>
        </dgm:presLayoutVars>
      </dgm:prSet>
      <dgm:spPr/>
    </dgm:pt>
    <dgm:pt modelId="{5B9C0EC6-4F3F-4089-8786-5D627E3EE3EF}" type="pres">
      <dgm:prSet presAssocID="{11AF54E3-982E-4703-ACB1-E14821D1AAEC}" presName="node" presStyleLbl="node1" presStyleIdx="0" presStyleCnt="4">
        <dgm:presLayoutVars>
          <dgm:bulletEnabled val="1"/>
        </dgm:presLayoutVars>
      </dgm:prSet>
      <dgm:spPr/>
    </dgm:pt>
    <dgm:pt modelId="{DD1CAFB8-A3A3-4103-BA36-F536F5CBAD88}" type="pres">
      <dgm:prSet presAssocID="{F27CC42C-6C56-421B-932E-79AD033EEB00}" presName="sibTrans" presStyleLbl="sibTrans2D1" presStyleIdx="0" presStyleCnt="4"/>
      <dgm:spPr/>
    </dgm:pt>
    <dgm:pt modelId="{1BB41C3D-A26D-438C-9D50-C5511D6E066E}" type="pres">
      <dgm:prSet presAssocID="{F27CC42C-6C56-421B-932E-79AD033EEB00}" presName="connectorText" presStyleLbl="sibTrans2D1" presStyleIdx="0" presStyleCnt="4"/>
      <dgm:spPr/>
    </dgm:pt>
    <dgm:pt modelId="{24CC6BB3-22BA-430C-9DC1-362D34B3468E}" type="pres">
      <dgm:prSet presAssocID="{6579F093-4474-4092-AD4C-0426C062142A}" presName="node" presStyleLbl="node1" presStyleIdx="1" presStyleCnt="4">
        <dgm:presLayoutVars>
          <dgm:bulletEnabled val="1"/>
        </dgm:presLayoutVars>
      </dgm:prSet>
      <dgm:spPr/>
    </dgm:pt>
    <dgm:pt modelId="{C49E8690-6C75-4D66-86A3-B3CECFA709EC}" type="pres">
      <dgm:prSet presAssocID="{EEBD4891-0FD1-4777-B5E3-10D3920407CD}" presName="sibTrans" presStyleLbl="sibTrans2D1" presStyleIdx="1" presStyleCnt="4"/>
      <dgm:spPr/>
    </dgm:pt>
    <dgm:pt modelId="{38BE265F-E2E4-47E4-9904-F31BC69B2999}" type="pres">
      <dgm:prSet presAssocID="{EEBD4891-0FD1-4777-B5E3-10D3920407CD}" presName="connectorText" presStyleLbl="sibTrans2D1" presStyleIdx="1" presStyleCnt="4"/>
      <dgm:spPr/>
    </dgm:pt>
    <dgm:pt modelId="{D98C1109-E040-4995-90ED-A47F43EA0CF2}" type="pres">
      <dgm:prSet presAssocID="{98FC3045-C223-4A15-B2BE-37C3FC4938CF}" presName="node" presStyleLbl="node1" presStyleIdx="2" presStyleCnt="4">
        <dgm:presLayoutVars>
          <dgm:bulletEnabled val="1"/>
        </dgm:presLayoutVars>
      </dgm:prSet>
      <dgm:spPr/>
    </dgm:pt>
    <dgm:pt modelId="{12E32FA9-CA4D-48EC-9512-DAC082DDFE54}" type="pres">
      <dgm:prSet presAssocID="{0B6C3039-1245-4A6B-A856-513709710F70}" presName="sibTrans" presStyleLbl="sibTrans2D1" presStyleIdx="2" presStyleCnt="4"/>
      <dgm:spPr/>
    </dgm:pt>
    <dgm:pt modelId="{832B7C86-F64F-44A6-955F-00AFD8D1C5CE}" type="pres">
      <dgm:prSet presAssocID="{0B6C3039-1245-4A6B-A856-513709710F70}" presName="connectorText" presStyleLbl="sibTrans2D1" presStyleIdx="2" presStyleCnt="4"/>
      <dgm:spPr/>
    </dgm:pt>
    <dgm:pt modelId="{EB2644FD-CAF3-41C3-A94B-1DE63CA0320F}" type="pres">
      <dgm:prSet presAssocID="{18CF0199-1252-4582-9690-AB6B432B7418}" presName="node" presStyleLbl="node1" presStyleIdx="3" presStyleCnt="4">
        <dgm:presLayoutVars>
          <dgm:bulletEnabled val="1"/>
        </dgm:presLayoutVars>
      </dgm:prSet>
      <dgm:spPr/>
    </dgm:pt>
    <dgm:pt modelId="{4AD194A8-6DD8-4976-A34F-1490FABF51F2}" type="pres">
      <dgm:prSet presAssocID="{3C151E07-ECAA-421C-9586-F2965FABA020}" presName="sibTrans" presStyleLbl="sibTrans2D1" presStyleIdx="3" presStyleCnt="4"/>
      <dgm:spPr/>
    </dgm:pt>
    <dgm:pt modelId="{4D290A6F-9D97-4CAA-B3CE-C3C4450277EA}" type="pres">
      <dgm:prSet presAssocID="{3C151E07-ECAA-421C-9586-F2965FABA020}" presName="connectorText" presStyleLbl="sibTrans2D1" presStyleIdx="3" presStyleCnt="4"/>
      <dgm:spPr/>
    </dgm:pt>
  </dgm:ptLst>
  <dgm:cxnLst>
    <dgm:cxn modelId="{7CFEC51F-1E66-4523-BDA5-EC507DF8D54F}" type="presOf" srcId="{0B6C3039-1245-4A6B-A856-513709710F70}" destId="{832B7C86-F64F-44A6-955F-00AFD8D1C5CE}" srcOrd="1" destOrd="0" presId="urn:microsoft.com/office/officeart/2005/8/layout/cycle2"/>
    <dgm:cxn modelId="{C432ED2D-FE41-4050-9364-04D37672EBCB}" type="presOf" srcId="{F27CC42C-6C56-421B-932E-79AD033EEB00}" destId="{DD1CAFB8-A3A3-4103-BA36-F536F5CBAD88}" srcOrd="0" destOrd="0" presId="urn:microsoft.com/office/officeart/2005/8/layout/cycle2"/>
    <dgm:cxn modelId="{CBE5A03D-3E2A-4C81-998B-C8553E356DA9}" type="presOf" srcId="{18CF0199-1252-4582-9690-AB6B432B7418}" destId="{EB2644FD-CAF3-41C3-A94B-1DE63CA0320F}" srcOrd="0" destOrd="0" presId="urn:microsoft.com/office/officeart/2005/8/layout/cycle2"/>
    <dgm:cxn modelId="{16E55C62-6D2C-4F29-8E44-4AEEB2E841E4}" srcId="{CC82A7DC-E59A-4A4F-AD31-A259313D0D57}" destId="{98FC3045-C223-4A15-B2BE-37C3FC4938CF}" srcOrd="2" destOrd="0" parTransId="{3F76479C-60FB-4D8A-9554-E2C261D82196}" sibTransId="{0B6C3039-1245-4A6B-A856-513709710F70}"/>
    <dgm:cxn modelId="{B8849469-D3BB-4DC4-A8B2-99AEFF22A061}" type="presOf" srcId="{3C151E07-ECAA-421C-9586-F2965FABA020}" destId="{4AD194A8-6DD8-4976-A34F-1490FABF51F2}" srcOrd="0" destOrd="0" presId="urn:microsoft.com/office/officeart/2005/8/layout/cycle2"/>
    <dgm:cxn modelId="{C8DBC26B-D3EA-476C-BDC8-248B15DA67E0}" srcId="{CC82A7DC-E59A-4A4F-AD31-A259313D0D57}" destId="{6579F093-4474-4092-AD4C-0426C062142A}" srcOrd="1" destOrd="0" parTransId="{81199B05-5B3E-48E9-A0D7-CD229BFB070A}" sibTransId="{EEBD4891-0FD1-4777-B5E3-10D3920407CD}"/>
    <dgm:cxn modelId="{12BA556F-6115-4EFB-9992-B195660A23BE}" type="presOf" srcId="{6579F093-4474-4092-AD4C-0426C062142A}" destId="{24CC6BB3-22BA-430C-9DC1-362D34B3468E}" srcOrd="0" destOrd="0" presId="urn:microsoft.com/office/officeart/2005/8/layout/cycle2"/>
    <dgm:cxn modelId="{9ECA1D54-76BF-4AA7-9F33-4181A3E864A5}" type="presOf" srcId="{CC82A7DC-E59A-4A4F-AD31-A259313D0D57}" destId="{CB7F00C9-46C6-4AB3-8691-2C57337F716F}" srcOrd="0" destOrd="0" presId="urn:microsoft.com/office/officeart/2005/8/layout/cycle2"/>
    <dgm:cxn modelId="{A6E40B86-569C-431B-B52B-CD1D69199D32}" srcId="{CC82A7DC-E59A-4A4F-AD31-A259313D0D57}" destId="{18CF0199-1252-4582-9690-AB6B432B7418}" srcOrd="3" destOrd="0" parTransId="{C56D3290-319C-44CA-BEF0-4B318B8C95F1}" sibTransId="{3C151E07-ECAA-421C-9586-F2965FABA020}"/>
    <dgm:cxn modelId="{41542F8B-B61F-4B09-A180-F0CA6A3EE068}" srcId="{CC82A7DC-E59A-4A4F-AD31-A259313D0D57}" destId="{11AF54E3-982E-4703-ACB1-E14821D1AAEC}" srcOrd="0" destOrd="0" parTransId="{9B54A2E6-D2DC-4645-87DC-9268A1675EBF}" sibTransId="{F27CC42C-6C56-421B-932E-79AD033EEB00}"/>
    <dgm:cxn modelId="{5BA58997-5616-4EC8-A8A8-9889A0E00495}" type="presOf" srcId="{98FC3045-C223-4A15-B2BE-37C3FC4938CF}" destId="{D98C1109-E040-4995-90ED-A47F43EA0CF2}" srcOrd="0" destOrd="0" presId="urn:microsoft.com/office/officeart/2005/8/layout/cycle2"/>
    <dgm:cxn modelId="{F2F87698-D53A-46E4-A796-C4A2BCC5865E}" type="presOf" srcId="{11AF54E3-982E-4703-ACB1-E14821D1AAEC}" destId="{5B9C0EC6-4F3F-4089-8786-5D627E3EE3EF}" srcOrd="0" destOrd="0" presId="urn:microsoft.com/office/officeart/2005/8/layout/cycle2"/>
    <dgm:cxn modelId="{234414AD-C6AE-470C-8DF4-43770C0D5C43}" type="presOf" srcId="{0B6C3039-1245-4A6B-A856-513709710F70}" destId="{12E32FA9-CA4D-48EC-9512-DAC082DDFE54}" srcOrd="0" destOrd="0" presId="urn:microsoft.com/office/officeart/2005/8/layout/cycle2"/>
    <dgm:cxn modelId="{25F482C9-5B28-435B-BA77-CF30072392ED}" type="presOf" srcId="{EEBD4891-0FD1-4777-B5E3-10D3920407CD}" destId="{C49E8690-6C75-4D66-86A3-B3CECFA709EC}" srcOrd="0" destOrd="0" presId="urn:microsoft.com/office/officeart/2005/8/layout/cycle2"/>
    <dgm:cxn modelId="{F05656EE-D494-4D06-AA30-3AD798CB9DDC}" type="presOf" srcId="{F27CC42C-6C56-421B-932E-79AD033EEB00}" destId="{1BB41C3D-A26D-438C-9D50-C5511D6E066E}" srcOrd="1" destOrd="0" presId="urn:microsoft.com/office/officeart/2005/8/layout/cycle2"/>
    <dgm:cxn modelId="{27B95BF2-5538-48CD-B8C1-365DB5E04B66}" type="presOf" srcId="{EEBD4891-0FD1-4777-B5E3-10D3920407CD}" destId="{38BE265F-E2E4-47E4-9904-F31BC69B2999}" srcOrd="1" destOrd="0" presId="urn:microsoft.com/office/officeart/2005/8/layout/cycle2"/>
    <dgm:cxn modelId="{5B2A91F9-291D-4B95-A1FF-9453E115BC27}" type="presOf" srcId="{3C151E07-ECAA-421C-9586-F2965FABA020}" destId="{4D290A6F-9D97-4CAA-B3CE-C3C4450277EA}" srcOrd="1" destOrd="0" presId="urn:microsoft.com/office/officeart/2005/8/layout/cycle2"/>
    <dgm:cxn modelId="{3AC7B51E-70E7-4E32-AFEA-877D20DD2527}" type="presParOf" srcId="{CB7F00C9-46C6-4AB3-8691-2C57337F716F}" destId="{5B9C0EC6-4F3F-4089-8786-5D627E3EE3EF}" srcOrd="0" destOrd="0" presId="urn:microsoft.com/office/officeart/2005/8/layout/cycle2"/>
    <dgm:cxn modelId="{812A3B5E-7E6D-4EF9-B633-048DDBF8F4EF}" type="presParOf" srcId="{CB7F00C9-46C6-4AB3-8691-2C57337F716F}" destId="{DD1CAFB8-A3A3-4103-BA36-F536F5CBAD88}" srcOrd="1" destOrd="0" presId="urn:microsoft.com/office/officeart/2005/8/layout/cycle2"/>
    <dgm:cxn modelId="{0353B43A-5CA5-49CA-856C-3492E3066A88}" type="presParOf" srcId="{DD1CAFB8-A3A3-4103-BA36-F536F5CBAD88}" destId="{1BB41C3D-A26D-438C-9D50-C5511D6E066E}" srcOrd="0" destOrd="0" presId="urn:microsoft.com/office/officeart/2005/8/layout/cycle2"/>
    <dgm:cxn modelId="{69B053F2-00B2-49E4-A198-E75C06476E6A}" type="presParOf" srcId="{CB7F00C9-46C6-4AB3-8691-2C57337F716F}" destId="{24CC6BB3-22BA-430C-9DC1-362D34B3468E}" srcOrd="2" destOrd="0" presId="urn:microsoft.com/office/officeart/2005/8/layout/cycle2"/>
    <dgm:cxn modelId="{6D6B80AF-9B82-473F-B2C9-FDBEE17E7AD4}" type="presParOf" srcId="{CB7F00C9-46C6-4AB3-8691-2C57337F716F}" destId="{C49E8690-6C75-4D66-86A3-B3CECFA709EC}" srcOrd="3" destOrd="0" presId="urn:microsoft.com/office/officeart/2005/8/layout/cycle2"/>
    <dgm:cxn modelId="{61AADACF-B9B4-444C-B547-CC4E270ED41F}" type="presParOf" srcId="{C49E8690-6C75-4D66-86A3-B3CECFA709EC}" destId="{38BE265F-E2E4-47E4-9904-F31BC69B2999}" srcOrd="0" destOrd="0" presId="urn:microsoft.com/office/officeart/2005/8/layout/cycle2"/>
    <dgm:cxn modelId="{9443C735-75DE-4100-B52E-F5702B45C920}" type="presParOf" srcId="{CB7F00C9-46C6-4AB3-8691-2C57337F716F}" destId="{D98C1109-E040-4995-90ED-A47F43EA0CF2}" srcOrd="4" destOrd="0" presId="urn:microsoft.com/office/officeart/2005/8/layout/cycle2"/>
    <dgm:cxn modelId="{8F887899-1AD9-4752-A663-F38C53376BC2}" type="presParOf" srcId="{CB7F00C9-46C6-4AB3-8691-2C57337F716F}" destId="{12E32FA9-CA4D-48EC-9512-DAC082DDFE54}" srcOrd="5" destOrd="0" presId="urn:microsoft.com/office/officeart/2005/8/layout/cycle2"/>
    <dgm:cxn modelId="{C546E71C-7618-47BE-BE6B-03F149E23FAB}" type="presParOf" srcId="{12E32FA9-CA4D-48EC-9512-DAC082DDFE54}" destId="{832B7C86-F64F-44A6-955F-00AFD8D1C5CE}" srcOrd="0" destOrd="0" presId="urn:microsoft.com/office/officeart/2005/8/layout/cycle2"/>
    <dgm:cxn modelId="{0A3E6251-5EE8-41FE-AD84-3DDA15EAD389}" type="presParOf" srcId="{CB7F00C9-46C6-4AB3-8691-2C57337F716F}" destId="{EB2644FD-CAF3-41C3-A94B-1DE63CA0320F}" srcOrd="6" destOrd="0" presId="urn:microsoft.com/office/officeart/2005/8/layout/cycle2"/>
    <dgm:cxn modelId="{74926056-8332-4C76-B387-EA77E81540BC}" type="presParOf" srcId="{CB7F00C9-46C6-4AB3-8691-2C57337F716F}" destId="{4AD194A8-6DD8-4976-A34F-1490FABF51F2}" srcOrd="7" destOrd="0" presId="urn:microsoft.com/office/officeart/2005/8/layout/cycle2"/>
    <dgm:cxn modelId="{59B8B1BD-8A55-47C8-8A16-9D7C8FAE9422}" type="presParOf" srcId="{4AD194A8-6DD8-4976-A34F-1490FABF51F2}" destId="{4D290A6F-9D97-4CAA-B3CE-C3C4450277E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0F6E4-AF48-462B-A655-60AC70846AD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CA3F98-4E31-4974-96C6-64B7B934D5BC}">
      <dgm:prSet phldrT="[Text]" phldr="0"/>
      <dgm:spPr/>
      <dgm:t>
        <a:bodyPr/>
        <a:lstStyle/>
        <a:p>
          <a:pPr rtl="0"/>
          <a:r>
            <a:rPr lang="en-US" b="1" dirty="0">
              <a:latin typeface="Seaford Display"/>
            </a:rPr>
            <a:t>Individuals and Interactions over</a:t>
          </a:r>
          <a:endParaRPr lang="en-US" b="1" dirty="0"/>
        </a:p>
      </dgm:t>
    </dgm:pt>
    <dgm:pt modelId="{68C2BDE8-B2F0-4A23-9EC3-EFD683F9903A}" type="parTrans" cxnId="{0418A9FC-1D69-42B0-B898-CB3893028D9C}">
      <dgm:prSet/>
      <dgm:spPr/>
      <dgm:t>
        <a:bodyPr/>
        <a:lstStyle/>
        <a:p>
          <a:endParaRPr lang="en-US"/>
        </a:p>
      </dgm:t>
    </dgm:pt>
    <dgm:pt modelId="{5DC8A392-AD56-48FF-9F10-942D72192F28}" type="sibTrans" cxnId="{0418A9FC-1D69-42B0-B898-CB3893028D9C}">
      <dgm:prSet/>
      <dgm:spPr/>
      <dgm:t>
        <a:bodyPr/>
        <a:lstStyle/>
        <a:p>
          <a:endParaRPr lang="en-US"/>
        </a:p>
      </dgm:t>
    </dgm:pt>
    <dgm:pt modelId="{7DD6D6D3-D92C-45EE-A228-EC36B6481BDD}">
      <dgm:prSet phldrT="[Text]" phldr="0"/>
      <dgm:spPr/>
      <dgm:t>
        <a:bodyPr/>
        <a:lstStyle/>
        <a:p>
          <a:pPr rtl="0"/>
          <a:r>
            <a:rPr lang="en-US" dirty="0">
              <a:latin typeface="Seaford Display"/>
            </a:rPr>
            <a:t>Processes and tools</a:t>
          </a:r>
          <a:endParaRPr lang="en-US" dirty="0"/>
        </a:p>
      </dgm:t>
    </dgm:pt>
    <dgm:pt modelId="{9AD06DE0-4598-4A1F-9CBC-35FDFA5C673C}" type="parTrans" cxnId="{EBFE9DB3-2B6F-471B-B3DC-89DA4D47B135}">
      <dgm:prSet/>
      <dgm:spPr/>
      <dgm:t>
        <a:bodyPr/>
        <a:lstStyle/>
        <a:p>
          <a:endParaRPr lang="en-US"/>
        </a:p>
      </dgm:t>
    </dgm:pt>
    <dgm:pt modelId="{48734DB7-815B-46E2-AFB8-34904FE6C402}" type="sibTrans" cxnId="{EBFE9DB3-2B6F-471B-B3DC-89DA4D47B135}">
      <dgm:prSet/>
      <dgm:spPr/>
      <dgm:t>
        <a:bodyPr/>
        <a:lstStyle/>
        <a:p>
          <a:endParaRPr lang="en-US"/>
        </a:p>
      </dgm:t>
    </dgm:pt>
    <dgm:pt modelId="{70CB948E-B609-40DC-821E-D4D3796B430E}">
      <dgm:prSet phldrT="[Text]" phldr="0"/>
      <dgm:spPr/>
      <dgm:t>
        <a:bodyPr/>
        <a:lstStyle/>
        <a:p>
          <a:pPr rtl="0"/>
          <a:r>
            <a:rPr lang="en-US" b="1" dirty="0">
              <a:latin typeface="Seaford Display"/>
            </a:rPr>
            <a:t>Working software over</a:t>
          </a:r>
          <a:endParaRPr lang="en-US" b="1" dirty="0"/>
        </a:p>
      </dgm:t>
    </dgm:pt>
    <dgm:pt modelId="{F0411536-7F26-4BE9-87E5-39D48B3583C6}" type="parTrans" cxnId="{EAABEE66-27A4-47D2-80F7-04D233BF3756}">
      <dgm:prSet/>
      <dgm:spPr/>
      <dgm:t>
        <a:bodyPr/>
        <a:lstStyle/>
        <a:p>
          <a:endParaRPr lang="en-US"/>
        </a:p>
      </dgm:t>
    </dgm:pt>
    <dgm:pt modelId="{56AAAC2F-C13D-4749-8330-0A901AC434B1}" type="sibTrans" cxnId="{EAABEE66-27A4-47D2-80F7-04D233BF3756}">
      <dgm:prSet/>
      <dgm:spPr/>
      <dgm:t>
        <a:bodyPr/>
        <a:lstStyle/>
        <a:p>
          <a:endParaRPr lang="en-US"/>
        </a:p>
      </dgm:t>
    </dgm:pt>
    <dgm:pt modelId="{B1EA821A-E0F2-4B75-9D57-470EF98B5488}">
      <dgm:prSet phldr="0"/>
      <dgm:spPr/>
      <dgm:t>
        <a:bodyPr/>
        <a:lstStyle/>
        <a:p>
          <a:pPr rtl="0"/>
          <a:r>
            <a:rPr lang="en-US" dirty="0">
              <a:latin typeface="Seaford Display"/>
            </a:rPr>
            <a:t>Comprehensive documentation</a:t>
          </a:r>
        </a:p>
      </dgm:t>
    </dgm:pt>
    <dgm:pt modelId="{F5179FCA-683F-448D-8852-7532F3212C88}" type="parTrans" cxnId="{EC5BCD77-5AD5-44BE-A713-5772FA2ED921}">
      <dgm:prSet/>
      <dgm:spPr/>
    </dgm:pt>
    <dgm:pt modelId="{C9346672-0304-48B3-B04A-9A3C2811316F}" type="sibTrans" cxnId="{EC5BCD77-5AD5-44BE-A713-5772FA2ED921}">
      <dgm:prSet/>
      <dgm:spPr/>
    </dgm:pt>
    <dgm:pt modelId="{9E75851C-22D0-4B05-B902-45D77D767E9A}">
      <dgm:prSet phldr="0"/>
      <dgm:spPr/>
      <dgm:t>
        <a:bodyPr/>
        <a:lstStyle/>
        <a:p>
          <a:pPr rtl="0"/>
          <a:r>
            <a:rPr lang="en-US" b="1" dirty="0">
              <a:latin typeface="Seaford Display"/>
            </a:rPr>
            <a:t>Collaboration over</a:t>
          </a:r>
        </a:p>
      </dgm:t>
    </dgm:pt>
    <dgm:pt modelId="{B2ED28E4-9E31-489D-8F2D-F1C4C1F25B52}" type="parTrans" cxnId="{D6ADF87F-AA78-4FFC-957D-5A707D529D02}">
      <dgm:prSet/>
      <dgm:spPr/>
    </dgm:pt>
    <dgm:pt modelId="{486F6D8B-B993-4C79-96A8-A1EF6E0DA6A3}" type="sibTrans" cxnId="{D6ADF87F-AA78-4FFC-957D-5A707D529D02}">
      <dgm:prSet/>
      <dgm:spPr/>
    </dgm:pt>
    <dgm:pt modelId="{2506E77B-0F8E-4C6A-B301-9C1F5FCFDB24}">
      <dgm:prSet phldr="0"/>
      <dgm:spPr/>
      <dgm:t>
        <a:bodyPr/>
        <a:lstStyle/>
        <a:p>
          <a:pPr rtl="0"/>
          <a:r>
            <a:rPr lang="en-US" dirty="0">
              <a:latin typeface="Seaford Display"/>
            </a:rPr>
            <a:t>Contract negotiation</a:t>
          </a:r>
        </a:p>
      </dgm:t>
    </dgm:pt>
    <dgm:pt modelId="{1EAC6803-6C2E-4A0A-AC76-CB04A0BF78B7}" type="parTrans" cxnId="{4E66BD24-BB3E-4810-A462-0A5E3ACE4173}">
      <dgm:prSet/>
      <dgm:spPr/>
    </dgm:pt>
    <dgm:pt modelId="{D178514C-5403-40CB-8139-3C81AA8AA77F}" type="sibTrans" cxnId="{4E66BD24-BB3E-4810-A462-0A5E3ACE4173}">
      <dgm:prSet/>
      <dgm:spPr/>
    </dgm:pt>
    <dgm:pt modelId="{D9E2D12D-3C0C-4650-9963-AD8F40CD59A2}">
      <dgm:prSet phldr="0"/>
      <dgm:spPr/>
      <dgm:t>
        <a:bodyPr/>
        <a:lstStyle/>
        <a:p>
          <a:pPr rtl="0"/>
          <a:r>
            <a:rPr lang="en-US" b="1" dirty="0">
              <a:latin typeface="Seaford Display"/>
            </a:rPr>
            <a:t>Responding to change over</a:t>
          </a:r>
        </a:p>
      </dgm:t>
    </dgm:pt>
    <dgm:pt modelId="{92D747C5-9A67-47AE-BEDD-7A138E4EC61B}" type="parTrans" cxnId="{51036D66-5D9A-4AE4-A3B3-21316CF719CE}">
      <dgm:prSet/>
      <dgm:spPr/>
    </dgm:pt>
    <dgm:pt modelId="{9D3DF7A7-2217-4260-9293-646632A8B3C1}" type="sibTrans" cxnId="{51036D66-5D9A-4AE4-A3B3-21316CF719CE}">
      <dgm:prSet/>
      <dgm:spPr/>
    </dgm:pt>
    <dgm:pt modelId="{E5F5B60D-3F97-4007-8630-20629FB83462}">
      <dgm:prSet phldr="0"/>
      <dgm:spPr/>
      <dgm:t>
        <a:bodyPr/>
        <a:lstStyle/>
        <a:p>
          <a:pPr rtl="0"/>
          <a:r>
            <a:rPr lang="en-US" dirty="0">
              <a:latin typeface="Seaford Display"/>
            </a:rPr>
            <a:t>Following a plan</a:t>
          </a:r>
        </a:p>
      </dgm:t>
    </dgm:pt>
    <dgm:pt modelId="{0C4CE7A6-818A-455F-9FE3-5E254385F81C}" type="parTrans" cxnId="{88CA957E-D69F-4108-A794-AB1107D9346C}">
      <dgm:prSet/>
      <dgm:spPr/>
    </dgm:pt>
    <dgm:pt modelId="{7E56D24B-81FE-4200-9D5A-0523C7A97F28}" type="sibTrans" cxnId="{88CA957E-D69F-4108-A794-AB1107D9346C}">
      <dgm:prSet/>
      <dgm:spPr/>
    </dgm:pt>
    <dgm:pt modelId="{33BAB3BD-F524-45FC-B179-835B8EDB753B}" type="pres">
      <dgm:prSet presAssocID="{F870F6E4-AF48-462B-A655-60AC70846A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8837C7E-A144-49A4-8881-9101F7ED8E40}" type="pres">
      <dgm:prSet presAssocID="{42CA3F98-4E31-4974-96C6-64B7B934D5BC}" presName="vertOne" presStyleCnt="0"/>
      <dgm:spPr/>
    </dgm:pt>
    <dgm:pt modelId="{F3DAADC6-72B5-4995-A1E2-2D8C07A490EB}" type="pres">
      <dgm:prSet presAssocID="{42CA3F98-4E31-4974-96C6-64B7B934D5BC}" presName="txOne" presStyleLbl="node0" presStyleIdx="0" presStyleCnt="4">
        <dgm:presLayoutVars>
          <dgm:chPref val="3"/>
        </dgm:presLayoutVars>
      </dgm:prSet>
      <dgm:spPr/>
    </dgm:pt>
    <dgm:pt modelId="{839AE40B-CC28-4035-A3D1-78057632CAF2}" type="pres">
      <dgm:prSet presAssocID="{42CA3F98-4E31-4974-96C6-64B7B934D5BC}" presName="parTransOne" presStyleCnt="0"/>
      <dgm:spPr/>
    </dgm:pt>
    <dgm:pt modelId="{6EB76AD7-0C86-4A21-B5F5-61E0FBEBD649}" type="pres">
      <dgm:prSet presAssocID="{42CA3F98-4E31-4974-96C6-64B7B934D5BC}" presName="horzOne" presStyleCnt="0"/>
      <dgm:spPr/>
    </dgm:pt>
    <dgm:pt modelId="{6AF63470-97CC-4C51-967F-7F4BA19105DA}" type="pres">
      <dgm:prSet presAssocID="{7DD6D6D3-D92C-45EE-A228-EC36B6481BDD}" presName="vertTwo" presStyleCnt="0"/>
      <dgm:spPr/>
    </dgm:pt>
    <dgm:pt modelId="{8DA2E226-621F-4EA7-97AC-75B7B09FE452}" type="pres">
      <dgm:prSet presAssocID="{7DD6D6D3-D92C-45EE-A228-EC36B6481BDD}" presName="txTwo" presStyleLbl="node2" presStyleIdx="0" presStyleCnt="4">
        <dgm:presLayoutVars>
          <dgm:chPref val="3"/>
        </dgm:presLayoutVars>
      </dgm:prSet>
      <dgm:spPr/>
    </dgm:pt>
    <dgm:pt modelId="{363F1A72-4F7D-410E-8F42-C40A95BFBD93}" type="pres">
      <dgm:prSet presAssocID="{7DD6D6D3-D92C-45EE-A228-EC36B6481BDD}" presName="horzTwo" presStyleCnt="0"/>
      <dgm:spPr/>
    </dgm:pt>
    <dgm:pt modelId="{F570C37D-727F-4998-9B07-6BBAE8BD8529}" type="pres">
      <dgm:prSet presAssocID="{5DC8A392-AD56-48FF-9F10-942D72192F28}" presName="sibSpaceOne" presStyleCnt="0"/>
      <dgm:spPr/>
    </dgm:pt>
    <dgm:pt modelId="{76BD7068-3674-4376-B11A-8D4FD9471812}" type="pres">
      <dgm:prSet presAssocID="{70CB948E-B609-40DC-821E-D4D3796B430E}" presName="vertOne" presStyleCnt="0"/>
      <dgm:spPr/>
    </dgm:pt>
    <dgm:pt modelId="{AC69EF28-9BCF-4FC6-8CF9-5D33BD04303E}" type="pres">
      <dgm:prSet presAssocID="{70CB948E-B609-40DC-821E-D4D3796B430E}" presName="txOne" presStyleLbl="node0" presStyleIdx="1" presStyleCnt="4">
        <dgm:presLayoutVars>
          <dgm:chPref val="3"/>
        </dgm:presLayoutVars>
      </dgm:prSet>
      <dgm:spPr/>
    </dgm:pt>
    <dgm:pt modelId="{B77C79A2-0373-43E0-B314-273724AF4678}" type="pres">
      <dgm:prSet presAssocID="{70CB948E-B609-40DC-821E-D4D3796B430E}" presName="parTransOne" presStyleCnt="0"/>
      <dgm:spPr/>
    </dgm:pt>
    <dgm:pt modelId="{64E9C9B4-8AFF-48A5-A94A-DCBF65D8889B}" type="pres">
      <dgm:prSet presAssocID="{70CB948E-B609-40DC-821E-D4D3796B430E}" presName="horzOne" presStyleCnt="0"/>
      <dgm:spPr/>
    </dgm:pt>
    <dgm:pt modelId="{AEC70D17-1378-4A15-8058-B21CEAFA0BE4}" type="pres">
      <dgm:prSet presAssocID="{B1EA821A-E0F2-4B75-9D57-470EF98B5488}" presName="vertTwo" presStyleCnt="0"/>
      <dgm:spPr/>
    </dgm:pt>
    <dgm:pt modelId="{796BF219-2597-4703-A945-80CF4B7D30D0}" type="pres">
      <dgm:prSet presAssocID="{B1EA821A-E0F2-4B75-9D57-470EF98B5488}" presName="txTwo" presStyleLbl="node2" presStyleIdx="1" presStyleCnt="4">
        <dgm:presLayoutVars>
          <dgm:chPref val="3"/>
        </dgm:presLayoutVars>
      </dgm:prSet>
      <dgm:spPr/>
    </dgm:pt>
    <dgm:pt modelId="{7FB7DDFF-6784-4030-84F8-14E4071D533E}" type="pres">
      <dgm:prSet presAssocID="{B1EA821A-E0F2-4B75-9D57-470EF98B5488}" presName="horzTwo" presStyleCnt="0"/>
      <dgm:spPr/>
    </dgm:pt>
    <dgm:pt modelId="{AE18F893-73B2-4954-BA1A-EB6F868C07E1}" type="pres">
      <dgm:prSet presAssocID="{56AAAC2F-C13D-4749-8330-0A901AC434B1}" presName="sibSpaceOne" presStyleCnt="0"/>
      <dgm:spPr/>
    </dgm:pt>
    <dgm:pt modelId="{330E2E23-9553-417B-AC59-A672239B2E96}" type="pres">
      <dgm:prSet presAssocID="{9E75851C-22D0-4B05-B902-45D77D767E9A}" presName="vertOne" presStyleCnt="0"/>
      <dgm:spPr/>
    </dgm:pt>
    <dgm:pt modelId="{FF49FE93-587A-4567-8A7C-204BB672336C}" type="pres">
      <dgm:prSet presAssocID="{9E75851C-22D0-4B05-B902-45D77D767E9A}" presName="txOne" presStyleLbl="node0" presStyleIdx="2" presStyleCnt="4">
        <dgm:presLayoutVars>
          <dgm:chPref val="3"/>
        </dgm:presLayoutVars>
      </dgm:prSet>
      <dgm:spPr/>
    </dgm:pt>
    <dgm:pt modelId="{5EBBCAD5-D604-49FC-8671-3F83CC1F50C8}" type="pres">
      <dgm:prSet presAssocID="{9E75851C-22D0-4B05-B902-45D77D767E9A}" presName="parTransOne" presStyleCnt="0"/>
      <dgm:spPr/>
    </dgm:pt>
    <dgm:pt modelId="{D95D946E-7C1A-4073-9182-05C73C74C6F8}" type="pres">
      <dgm:prSet presAssocID="{9E75851C-22D0-4B05-B902-45D77D767E9A}" presName="horzOne" presStyleCnt="0"/>
      <dgm:spPr/>
    </dgm:pt>
    <dgm:pt modelId="{7B394870-E133-48C7-8A95-A660728A673A}" type="pres">
      <dgm:prSet presAssocID="{2506E77B-0F8E-4C6A-B301-9C1F5FCFDB24}" presName="vertTwo" presStyleCnt="0"/>
      <dgm:spPr/>
    </dgm:pt>
    <dgm:pt modelId="{455821BC-B283-4202-B7D0-9086717CF009}" type="pres">
      <dgm:prSet presAssocID="{2506E77B-0F8E-4C6A-B301-9C1F5FCFDB24}" presName="txTwo" presStyleLbl="node2" presStyleIdx="2" presStyleCnt="4">
        <dgm:presLayoutVars>
          <dgm:chPref val="3"/>
        </dgm:presLayoutVars>
      </dgm:prSet>
      <dgm:spPr/>
    </dgm:pt>
    <dgm:pt modelId="{AE0B31A0-526E-4754-A15D-FD1B97891ECC}" type="pres">
      <dgm:prSet presAssocID="{2506E77B-0F8E-4C6A-B301-9C1F5FCFDB24}" presName="horzTwo" presStyleCnt="0"/>
      <dgm:spPr/>
    </dgm:pt>
    <dgm:pt modelId="{2EA7E4AF-CF1B-42E5-85BD-3C602DF7828A}" type="pres">
      <dgm:prSet presAssocID="{486F6D8B-B993-4C79-96A8-A1EF6E0DA6A3}" presName="sibSpaceOne" presStyleCnt="0"/>
      <dgm:spPr/>
    </dgm:pt>
    <dgm:pt modelId="{C564AD95-A051-4D46-BBAB-537576883F00}" type="pres">
      <dgm:prSet presAssocID="{D9E2D12D-3C0C-4650-9963-AD8F40CD59A2}" presName="vertOne" presStyleCnt="0"/>
      <dgm:spPr/>
    </dgm:pt>
    <dgm:pt modelId="{D8399E1F-BD65-427C-A253-3869702658DC}" type="pres">
      <dgm:prSet presAssocID="{D9E2D12D-3C0C-4650-9963-AD8F40CD59A2}" presName="txOne" presStyleLbl="node0" presStyleIdx="3" presStyleCnt="4">
        <dgm:presLayoutVars>
          <dgm:chPref val="3"/>
        </dgm:presLayoutVars>
      </dgm:prSet>
      <dgm:spPr/>
    </dgm:pt>
    <dgm:pt modelId="{D32E2916-A4FD-4B09-ABE9-FEA154E1CE6E}" type="pres">
      <dgm:prSet presAssocID="{D9E2D12D-3C0C-4650-9963-AD8F40CD59A2}" presName="parTransOne" presStyleCnt="0"/>
      <dgm:spPr/>
    </dgm:pt>
    <dgm:pt modelId="{B31CA52B-D625-46CE-9E58-7093B7185F35}" type="pres">
      <dgm:prSet presAssocID="{D9E2D12D-3C0C-4650-9963-AD8F40CD59A2}" presName="horzOne" presStyleCnt="0"/>
      <dgm:spPr/>
    </dgm:pt>
    <dgm:pt modelId="{04180E3B-99E3-4E6E-95CC-8ABBC09940BF}" type="pres">
      <dgm:prSet presAssocID="{E5F5B60D-3F97-4007-8630-20629FB83462}" presName="vertTwo" presStyleCnt="0"/>
      <dgm:spPr/>
    </dgm:pt>
    <dgm:pt modelId="{78CC6DE2-59E0-45B0-A778-4F190FFCB4DE}" type="pres">
      <dgm:prSet presAssocID="{E5F5B60D-3F97-4007-8630-20629FB83462}" presName="txTwo" presStyleLbl="node2" presStyleIdx="3" presStyleCnt="4">
        <dgm:presLayoutVars>
          <dgm:chPref val="3"/>
        </dgm:presLayoutVars>
      </dgm:prSet>
      <dgm:spPr/>
    </dgm:pt>
    <dgm:pt modelId="{A3388E95-30B9-4BCC-AF9F-762B47813D28}" type="pres">
      <dgm:prSet presAssocID="{E5F5B60D-3F97-4007-8630-20629FB83462}" presName="horzTwo" presStyleCnt="0"/>
      <dgm:spPr/>
    </dgm:pt>
  </dgm:ptLst>
  <dgm:cxnLst>
    <dgm:cxn modelId="{580B2B0B-0ED3-49DF-8A8D-12979226FEC1}" type="presOf" srcId="{2506E77B-0F8E-4C6A-B301-9C1F5FCFDB24}" destId="{455821BC-B283-4202-B7D0-9086717CF009}" srcOrd="0" destOrd="0" presId="urn:microsoft.com/office/officeart/2005/8/layout/hierarchy4"/>
    <dgm:cxn modelId="{FF64FE0B-8DBB-459C-B2AC-59A84F3EF05E}" type="presOf" srcId="{F870F6E4-AF48-462B-A655-60AC70846ADA}" destId="{33BAB3BD-F524-45FC-B179-835B8EDB753B}" srcOrd="0" destOrd="0" presId="urn:microsoft.com/office/officeart/2005/8/layout/hierarchy4"/>
    <dgm:cxn modelId="{4D9F3913-072B-460F-8B3B-F49C4AD36F89}" type="presOf" srcId="{B1EA821A-E0F2-4B75-9D57-470EF98B5488}" destId="{796BF219-2597-4703-A945-80CF4B7D30D0}" srcOrd="0" destOrd="0" presId="urn:microsoft.com/office/officeart/2005/8/layout/hierarchy4"/>
    <dgm:cxn modelId="{E32F0718-AFD9-4ABE-91C2-21A44966C4FB}" type="presOf" srcId="{D9E2D12D-3C0C-4650-9963-AD8F40CD59A2}" destId="{D8399E1F-BD65-427C-A253-3869702658DC}" srcOrd="0" destOrd="0" presId="urn:microsoft.com/office/officeart/2005/8/layout/hierarchy4"/>
    <dgm:cxn modelId="{4E66BD24-BB3E-4810-A462-0A5E3ACE4173}" srcId="{9E75851C-22D0-4B05-B902-45D77D767E9A}" destId="{2506E77B-0F8E-4C6A-B301-9C1F5FCFDB24}" srcOrd="0" destOrd="0" parTransId="{1EAC6803-6C2E-4A0A-AC76-CB04A0BF78B7}" sibTransId="{D178514C-5403-40CB-8139-3C81AA8AA77F}"/>
    <dgm:cxn modelId="{51036D66-5D9A-4AE4-A3B3-21316CF719CE}" srcId="{F870F6E4-AF48-462B-A655-60AC70846ADA}" destId="{D9E2D12D-3C0C-4650-9963-AD8F40CD59A2}" srcOrd="3" destOrd="0" parTransId="{92D747C5-9A67-47AE-BEDD-7A138E4EC61B}" sibTransId="{9D3DF7A7-2217-4260-9293-646632A8B3C1}"/>
    <dgm:cxn modelId="{EAABEE66-27A4-47D2-80F7-04D233BF3756}" srcId="{F870F6E4-AF48-462B-A655-60AC70846ADA}" destId="{70CB948E-B609-40DC-821E-D4D3796B430E}" srcOrd="1" destOrd="0" parTransId="{F0411536-7F26-4BE9-87E5-39D48B3583C6}" sibTransId="{56AAAC2F-C13D-4749-8330-0A901AC434B1}"/>
    <dgm:cxn modelId="{9A5EC374-124F-4B80-9FD5-9F60D89252BE}" type="presOf" srcId="{9E75851C-22D0-4B05-B902-45D77D767E9A}" destId="{FF49FE93-587A-4567-8A7C-204BB672336C}" srcOrd="0" destOrd="0" presId="urn:microsoft.com/office/officeart/2005/8/layout/hierarchy4"/>
    <dgm:cxn modelId="{EC5BCD77-5AD5-44BE-A713-5772FA2ED921}" srcId="{70CB948E-B609-40DC-821E-D4D3796B430E}" destId="{B1EA821A-E0F2-4B75-9D57-470EF98B5488}" srcOrd="0" destOrd="0" parTransId="{F5179FCA-683F-448D-8852-7532F3212C88}" sibTransId="{C9346672-0304-48B3-B04A-9A3C2811316F}"/>
    <dgm:cxn modelId="{88CA957E-D69F-4108-A794-AB1107D9346C}" srcId="{D9E2D12D-3C0C-4650-9963-AD8F40CD59A2}" destId="{E5F5B60D-3F97-4007-8630-20629FB83462}" srcOrd="0" destOrd="0" parTransId="{0C4CE7A6-818A-455F-9FE3-5E254385F81C}" sibTransId="{7E56D24B-81FE-4200-9D5A-0523C7A97F28}"/>
    <dgm:cxn modelId="{D6ADF87F-AA78-4FFC-957D-5A707D529D02}" srcId="{F870F6E4-AF48-462B-A655-60AC70846ADA}" destId="{9E75851C-22D0-4B05-B902-45D77D767E9A}" srcOrd="2" destOrd="0" parTransId="{B2ED28E4-9E31-489D-8F2D-F1C4C1F25B52}" sibTransId="{486F6D8B-B993-4C79-96A8-A1EF6E0DA6A3}"/>
    <dgm:cxn modelId="{E92F158E-EE4B-486B-8194-26CA053D79EA}" type="presOf" srcId="{E5F5B60D-3F97-4007-8630-20629FB83462}" destId="{78CC6DE2-59E0-45B0-A778-4F190FFCB4DE}" srcOrd="0" destOrd="0" presId="urn:microsoft.com/office/officeart/2005/8/layout/hierarchy4"/>
    <dgm:cxn modelId="{F58FD8A3-789D-47A5-B550-8B4DC30F26A8}" type="presOf" srcId="{70CB948E-B609-40DC-821E-D4D3796B430E}" destId="{AC69EF28-9BCF-4FC6-8CF9-5D33BD04303E}" srcOrd="0" destOrd="0" presId="urn:microsoft.com/office/officeart/2005/8/layout/hierarchy4"/>
    <dgm:cxn modelId="{EBFE9DB3-2B6F-471B-B3DC-89DA4D47B135}" srcId="{42CA3F98-4E31-4974-96C6-64B7B934D5BC}" destId="{7DD6D6D3-D92C-45EE-A228-EC36B6481BDD}" srcOrd="0" destOrd="0" parTransId="{9AD06DE0-4598-4A1F-9CBC-35FDFA5C673C}" sibTransId="{48734DB7-815B-46E2-AFB8-34904FE6C402}"/>
    <dgm:cxn modelId="{7241D2F2-50E2-4C0E-BBFB-46F6B99B8E96}" type="presOf" srcId="{42CA3F98-4E31-4974-96C6-64B7B934D5BC}" destId="{F3DAADC6-72B5-4995-A1E2-2D8C07A490EB}" srcOrd="0" destOrd="0" presId="urn:microsoft.com/office/officeart/2005/8/layout/hierarchy4"/>
    <dgm:cxn modelId="{DC8CDDF8-92D4-47C9-A652-C7BCB914C96C}" type="presOf" srcId="{7DD6D6D3-D92C-45EE-A228-EC36B6481BDD}" destId="{8DA2E226-621F-4EA7-97AC-75B7B09FE452}" srcOrd="0" destOrd="0" presId="urn:microsoft.com/office/officeart/2005/8/layout/hierarchy4"/>
    <dgm:cxn modelId="{0418A9FC-1D69-42B0-B898-CB3893028D9C}" srcId="{F870F6E4-AF48-462B-A655-60AC70846ADA}" destId="{42CA3F98-4E31-4974-96C6-64B7B934D5BC}" srcOrd="0" destOrd="0" parTransId="{68C2BDE8-B2F0-4A23-9EC3-EFD683F9903A}" sibTransId="{5DC8A392-AD56-48FF-9F10-942D72192F28}"/>
    <dgm:cxn modelId="{4E958D21-54E8-47B0-85C3-E14EA1A44890}" type="presParOf" srcId="{33BAB3BD-F524-45FC-B179-835B8EDB753B}" destId="{88837C7E-A144-49A4-8881-9101F7ED8E40}" srcOrd="0" destOrd="0" presId="urn:microsoft.com/office/officeart/2005/8/layout/hierarchy4"/>
    <dgm:cxn modelId="{FF36BA5A-D5AE-4623-B341-33188386FE51}" type="presParOf" srcId="{88837C7E-A144-49A4-8881-9101F7ED8E40}" destId="{F3DAADC6-72B5-4995-A1E2-2D8C07A490EB}" srcOrd="0" destOrd="0" presId="urn:microsoft.com/office/officeart/2005/8/layout/hierarchy4"/>
    <dgm:cxn modelId="{4311147B-A809-44E3-85B1-4D8D4376C8D2}" type="presParOf" srcId="{88837C7E-A144-49A4-8881-9101F7ED8E40}" destId="{839AE40B-CC28-4035-A3D1-78057632CAF2}" srcOrd="1" destOrd="0" presId="urn:microsoft.com/office/officeart/2005/8/layout/hierarchy4"/>
    <dgm:cxn modelId="{CDFA997D-BE28-4AE6-AF5A-902EEE22EE78}" type="presParOf" srcId="{88837C7E-A144-49A4-8881-9101F7ED8E40}" destId="{6EB76AD7-0C86-4A21-B5F5-61E0FBEBD649}" srcOrd="2" destOrd="0" presId="urn:microsoft.com/office/officeart/2005/8/layout/hierarchy4"/>
    <dgm:cxn modelId="{B5916CC3-053A-411B-8658-02C28F4DC17D}" type="presParOf" srcId="{6EB76AD7-0C86-4A21-B5F5-61E0FBEBD649}" destId="{6AF63470-97CC-4C51-967F-7F4BA19105DA}" srcOrd="0" destOrd="0" presId="urn:microsoft.com/office/officeart/2005/8/layout/hierarchy4"/>
    <dgm:cxn modelId="{16742FCE-CD6B-4F59-94AB-CA976BAE6D3D}" type="presParOf" srcId="{6AF63470-97CC-4C51-967F-7F4BA19105DA}" destId="{8DA2E226-621F-4EA7-97AC-75B7B09FE452}" srcOrd="0" destOrd="0" presId="urn:microsoft.com/office/officeart/2005/8/layout/hierarchy4"/>
    <dgm:cxn modelId="{12884C80-1A57-4786-BDF7-0A5B7E5AB589}" type="presParOf" srcId="{6AF63470-97CC-4C51-967F-7F4BA19105DA}" destId="{363F1A72-4F7D-410E-8F42-C40A95BFBD93}" srcOrd="1" destOrd="0" presId="urn:microsoft.com/office/officeart/2005/8/layout/hierarchy4"/>
    <dgm:cxn modelId="{C04BD92D-F75E-4CB7-9625-ADFEA1807D13}" type="presParOf" srcId="{33BAB3BD-F524-45FC-B179-835B8EDB753B}" destId="{F570C37D-727F-4998-9B07-6BBAE8BD8529}" srcOrd="1" destOrd="0" presId="urn:microsoft.com/office/officeart/2005/8/layout/hierarchy4"/>
    <dgm:cxn modelId="{7ECB9080-E5DC-4184-AC70-1C55E6E21F62}" type="presParOf" srcId="{33BAB3BD-F524-45FC-B179-835B8EDB753B}" destId="{76BD7068-3674-4376-B11A-8D4FD9471812}" srcOrd="2" destOrd="0" presId="urn:microsoft.com/office/officeart/2005/8/layout/hierarchy4"/>
    <dgm:cxn modelId="{7DC4726D-3671-47AD-B302-6D87A8F770F5}" type="presParOf" srcId="{76BD7068-3674-4376-B11A-8D4FD9471812}" destId="{AC69EF28-9BCF-4FC6-8CF9-5D33BD04303E}" srcOrd="0" destOrd="0" presId="urn:microsoft.com/office/officeart/2005/8/layout/hierarchy4"/>
    <dgm:cxn modelId="{BA8584C2-ECB3-4EDB-BFD8-14FC8C147216}" type="presParOf" srcId="{76BD7068-3674-4376-B11A-8D4FD9471812}" destId="{B77C79A2-0373-43E0-B314-273724AF4678}" srcOrd="1" destOrd="0" presId="urn:microsoft.com/office/officeart/2005/8/layout/hierarchy4"/>
    <dgm:cxn modelId="{B3B4E936-6305-4A5A-8B78-3A0151536F20}" type="presParOf" srcId="{76BD7068-3674-4376-B11A-8D4FD9471812}" destId="{64E9C9B4-8AFF-48A5-A94A-DCBF65D8889B}" srcOrd="2" destOrd="0" presId="urn:microsoft.com/office/officeart/2005/8/layout/hierarchy4"/>
    <dgm:cxn modelId="{5CDA8F4E-E5F3-40E9-901F-D039D1E5F726}" type="presParOf" srcId="{64E9C9B4-8AFF-48A5-A94A-DCBF65D8889B}" destId="{AEC70D17-1378-4A15-8058-B21CEAFA0BE4}" srcOrd="0" destOrd="0" presId="urn:microsoft.com/office/officeart/2005/8/layout/hierarchy4"/>
    <dgm:cxn modelId="{CD0F8901-2481-439F-9685-A7EB8F997252}" type="presParOf" srcId="{AEC70D17-1378-4A15-8058-B21CEAFA0BE4}" destId="{796BF219-2597-4703-A945-80CF4B7D30D0}" srcOrd="0" destOrd="0" presId="urn:microsoft.com/office/officeart/2005/8/layout/hierarchy4"/>
    <dgm:cxn modelId="{F6D65F29-B07D-487C-AD1B-EF0FABDB1082}" type="presParOf" srcId="{AEC70D17-1378-4A15-8058-B21CEAFA0BE4}" destId="{7FB7DDFF-6784-4030-84F8-14E4071D533E}" srcOrd="1" destOrd="0" presId="urn:microsoft.com/office/officeart/2005/8/layout/hierarchy4"/>
    <dgm:cxn modelId="{8F704802-06EB-4C68-AB47-4C83C247BA41}" type="presParOf" srcId="{33BAB3BD-F524-45FC-B179-835B8EDB753B}" destId="{AE18F893-73B2-4954-BA1A-EB6F868C07E1}" srcOrd="3" destOrd="0" presId="urn:microsoft.com/office/officeart/2005/8/layout/hierarchy4"/>
    <dgm:cxn modelId="{30D6364C-C5FC-4EDA-91B9-4DCEBD9E250F}" type="presParOf" srcId="{33BAB3BD-F524-45FC-B179-835B8EDB753B}" destId="{330E2E23-9553-417B-AC59-A672239B2E96}" srcOrd="4" destOrd="0" presId="urn:microsoft.com/office/officeart/2005/8/layout/hierarchy4"/>
    <dgm:cxn modelId="{8A788CD9-BA39-4E76-ACEF-15AA0E17BA78}" type="presParOf" srcId="{330E2E23-9553-417B-AC59-A672239B2E96}" destId="{FF49FE93-587A-4567-8A7C-204BB672336C}" srcOrd="0" destOrd="0" presId="urn:microsoft.com/office/officeart/2005/8/layout/hierarchy4"/>
    <dgm:cxn modelId="{17650013-3A7E-46A3-8A80-1EC8F2401E7D}" type="presParOf" srcId="{330E2E23-9553-417B-AC59-A672239B2E96}" destId="{5EBBCAD5-D604-49FC-8671-3F83CC1F50C8}" srcOrd="1" destOrd="0" presId="urn:microsoft.com/office/officeart/2005/8/layout/hierarchy4"/>
    <dgm:cxn modelId="{3085C303-8A90-4D3D-AD79-E48DBB28DA96}" type="presParOf" srcId="{330E2E23-9553-417B-AC59-A672239B2E96}" destId="{D95D946E-7C1A-4073-9182-05C73C74C6F8}" srcOrd="2" destOrd="0" presId="urn:microsoft.com/office/officeart/2005/8/layout/hierarchy4"/>
    <dgm:cxn modelId="{90204D5D-4723-491F-AEB0-7DD9E73E3860}" type="presParOf" srcId="{D95D946E-7C1A-4073-9182-05C73C74C6F8}" destId="{7B394870-E133-48C7-8A95-A660728A673A}" srcOrd="0" destOrd="0" presId="urn:microsoft.com/office/officeart/2005/8/layout/hierarchy4"/>
    <dgm:cxn modelId="{00975691-CACA-4499-94CC-97C46659CB47}" type="presParOf" srcId="{7B394870-E133-48C7-8A95-A660728A673A}" destId="{455821BC-B283-4202-B7D0-9086717CF009}" srcOrd="0" destOrd="0" presId="urn:microsoft.com/office/officeart/2005/8/layout/hierarchy4"/>
    <dgm:cxn modelId="{C0AE206A-C0FC-469E-B663-6A21F56ED757}" type="presParOf" srcId="{7B394870-E133-48C7-8A95-A660728A673A}" destId="{AE0B31A0-526E-4754-A15D-FD1B97891ECC}" srcOrd="1" destOrd="0" presId="urn:microsoft.com/office/officeart/2005/8/layout/hierarchy4"/>
    <dgm:cxn modelId="{41866E9A-3D16-4B88-B48C-E2CCA8B8F5DF}" type="presParOf" srcId="{33BAB3BD-F524-45FC-B179-835B8EDB753B}" destId="{2EA7E4AF-CF1B-42E5-85BD-3C602DF7828A}" srcOrd="5" destOrd="0" presId="urn:microsoft.com/office/officeart/2005/8/layout/hierarchy4"/>
    <dgm:cxn modelId="{5120938E-DC5D-4DDD-BA90-0C6AE70B0777}" type="presParOf" srcId="{33BAB3BD-F524-45FC-B179-835B8EDB753B}" destId="{C564AD95-A051-4D46-BBAB-537576883F00}" srcOrd="6" destOrd="0" presId="urn:microsoft.com/office/officeart/2005/8/layout/hierarchy4"/>
    <dgm:cxn modelId="{B0C47A2D-1D31-460D-A796-8AB93B497B8A}" type="presParOf" srcId="{C564AD95-A051-4D46-BBAB-537576883F00}" destId="{D8399E1F-BD65-427C-A253-3869702658DC}" srcOrd="0" destOrd="0" presId="urn:microsoft.com/office/officeart/2005/8/layout/hierarchy4"/>
    <dgm:cxn modelId="{D313F246-5F95-4DE0-AEA4-56FC411C3C42}" type="presParOf" srcId="{C564AD95-A051-4D46-BBAB-537576883F00}" destId="{D32E2916-A4FD-4B09-ABE9-FEA154E1CE6E}" srcOrd="1" destOrd="0" presId="urn:microsoft.com/office/officeart/2005/8/layout/hierarchy4"/>
    <dgm:cxn modelId="{2497FFA1-BA5F-43F1-A41D-884FF55CB3BC}" type="presParOf" srcId="{C564AD95-A051-4D46-BBAB-537576883F00}" destId="{B31CA52B-D625-46CE-9E58-7093B7185F35}" srcOrd="2" destOrd="0" presId="urn:microsoft.com/office/officeart/2005/8/layout/hierarchy4"/>
    <dgm:cxn modelId="{C14DA40F-6F08-4671-B49C-FC8412424FB2}" type="presParOf" srcId="{B31CA52B-D625-46CE-9E58-7093B7185F35}" destId="{04180E3B-99E3-4E6E-95CC-8ABBC09940BF}" srcOrd="0" destOrd="0" presId="urn:microsoft.com/office/officeart/2005/8/layout/hierarchy4"/>
    <dgm:cxn modelId="{C87F8AB7-7433-428C-804D-D383CDA8E0F0}" type="presParOf" srcId="{04180E3B-99E3-4E6E-95CC-8ABBC09940BF}" destId="{78CC6DE2-59E0-45B0-A778-4F190FFCB4DE}" srcOrd="0" destOrd="0" presId="urn:microsoft.com/office/officeart/2005/8/layout/hierarchy4"/>
    <dgm:cxn modelId="{344DA0BF-2D96-4D3D-9CE7-EE1A598D9A0E}" type="presParOf" srcId="{04180E3B-99E3-4E6E-95CC-8ABBC09940BF}" destId="{A3388E95-30B9-4BCC-AF9F-762B47813D2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BC4F1B-EA0F-41F6-A646-039620F1937C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E33B2B-0E88-432E-A948-21CD167D6153}">
      <dgm:prSet phldrT="[Text]" phldr="0"/>
      <dgm:spPr/>
      <dgm:t>
        <a:bodyPr/>
        <a:lstStyle/>
        <a:p>
          <a:pPr rtl="0"/>
          <a:r>
            <a:rPr lang="en-US" dirty="0">
              <a:latin typeface="Seaford Display"/>
            </a:rPr>
            <a:t>Quarter four</a:t>
          </a:r>
          <a:endParaRPr lang="en-US" dirty="0"/>
        </a:p>
      </dgm:t>
    </dgm:pt>
    <dgm:pt modelId="{3A8EDD09-E2B1-4525-AF00-91DA934AFC28}" type="parTrans" cxnId="{60402D25-2D34-41DC-8573-32002C63B131}">
      <dgm:prSet/>
      <dgm:spPr/>
      <dgm:t>
        <a:bodyPr/>
        <a:lstStyle/>
        <a:p>
          <a:endParaRPr lang="en-US"/>
        </a:p>
      </dgm:t>
    </dgm:pt>
    <dgm:pt modelId="{7C88BC94-B476-485B-8021-E397DD496EB8}" type="sibTrans" cxnId="{60402D25-2D34-41DC-8573-32002C63B131}">
      <dgm:prSet/>
      <dgm:spPr/>
      <dgm:t>
        <a:bodyPr/>
        <a:lstStyle/>
        <a:p>
          <a:endParaRPr lang="en-US"/>
        </a:p>
      </dgm:t>
    </dgm:pt>
    <dgm:pt modelId="{1159BDAE-36EC-4803-AD37-CBB206308288}">
      <dgm:prSet phldrT="[Text]" phldr="0"/>
      <dgm:spPr/>
      <dgm:t>
        <a:bodyPr/>
        <a:lstStyle/>
        <a:p>
          <a:pPr rtl="0"/>
          <a:r>
            <a:rPr lang="en-US" dirty="0">
              <a:latin typeface="Seaford Display"/>
            </a:rPr>
            <a:t>Jan </a:t>
          </a:r>
        </a:p>
      </dgm:t>
    </dgm:pt>
    <dgm:pt modelId="{1ED189D3-946C-4ACB-8BAD-87A21F028B1A}" type="parTrans" cxnId="{97A82715-F687-46A1-88FF-E8E40BCABE21}">
      <dgm:prSet/>
      <dgm:spPr/>
      <dgm:t>
        <a:bodyPr/>
        <a:lstStyle/>
        <a:p>
          <a:endParaRPr lang="en-US"/>
        </a:p>
      </dgm:t>
    </dgm:pt>
    <dgm:pt modelId="{EDCFFB6C-E3B6-419A-92E2-A9274CC9F185}" type="sibTrans" cxnId="{97A82715-F687-46A1-88FF-E8E40BCABE21}">
      <dgm:prSet/>
      <dgm:spPr/>
      <dgm:t>
        <a:bodyPr/>
        <a:lstStyle/>
        <a:p>
          <a:endParaRPr lang="en-US"/>
        </a:p>
      </dgm:t>
    </dgm:pt>
    <dgm:pt modelId="{F806428C-BEB5-4BF2-B2BD-8D91238961F3}">
      <dgm:prSet phldrT="[Text]" phldr="0"/>
      <dgm:spPr/>
      <dgm:t>
        <a:bodyPr/>
        <a:lstStyle/>
        <a:p>
          <a:r>
            <a:rPr lang="en-US" dirty="0">
              <a:latin typeface="Seaford Display"/>
            </a:rPr>
            <a:t>Feb</a:t>
          </a:r>
          <a:endParaRPr lang="en-US" dirty="0"/>
        </a:p>
      </dgm:t>
    </dgm:pt>
    <dgm:pt modelId="{FDBD288F-F56E-43CF-9A01-C44FC740EEC0}" type="parTrans" cxnId="{85C912A3-EC91-4146-8696-9277431C087B}">
      <dgm:prSet/>
      <dgm:spPr/>
      <dgm:t>
        <a:bodyPr/>
        <a:lstStyle/>
        <a:p>
          <a:endParaRPr lang="en-US"/>
        </a:p>
      </dgm:t>
    </dgm:pt>
    <dgm:pt modelId="{63CDDE40-C8DB-4058-9BB7-E63AE216A977}" type="sibTrans" cxnId="{85C912A3-EC91-4146-8696-9277431C087B}">
      <dgm:prSet/>
      <dgm:spPr/>
      <dgm:t>
        <a:bodyPr/>
        <a:lstStyle/>
        <a:p>
          <a:endParaRPr lang="en-US"/>
        </a:p>
      </dgm:t>
    </dgm:pt>
    <dgm:pt modelId="{05CF4CB4-9534-4C86-A7F5-41F309C6A827}">
      <dgm:prSet phldrT="[Text]" phldr="0"/>
      <dgm:spPr/>
      <dgm:t>
        <a:bodyPr/>
        <a:lstStyle/>
        <a:p>
          <a:r>
            <a:rPr lang="en-US" dirty="0">
              <a:latin typeface="Seaford Display"/>
            </a:rPr>
            <a:t>Mar</a:t>
          </a:r>
          <a:endParaRPr lang="en-US" dirty="0"/>
        </a:p>
      </dgm:t>
    </dgm:pt>
    <dgm:pt modelId="{BDCA7739-FC7A-4137-9090-44309505E2D9}" type="parTrans" cxnId="{6CF74A29-08A6-445B-BDAF-E91646DDAE5F}">
      <dgm:prSet/>
      <dgm:spPr/>
      <dgm:t>
        <a:bodyPr/>
        <a:lstStyle/>
        <a:p>
          <a:endParaRPr lang="en-US"/>
        </a:p>
      </dgm:t>
    </dgm:pt>
    <dgm:pt modelId="{A0FE1D3F-4EE4-49CF-B417-7DB0E90B6341}" type="sibTrans" cxnId="{6CF74A29-08A6-445B-BDAF-E91646DDAE5F}">
      <dgm:prSet/>
      <dgm:spPr/>
      <dgm:t>
        <a:bodyPr/>
        <a:lstStyle/>
        <a:p>
          <a:endParaRPr lang="en-US"/>
        </a:p>
      </dgm:t>
    </dgm:pt>
    <dgm:pt modelId="{14282ABD-F501-4BF5-8591-C580B9DACF4A}">
      <dgm:prSet phldr="0"/>
      <dgm:spPr/>
      <dgm:t>
        <a:bodyPr/>
        <a:lstStyle/>
        <a:p>
          <a:pPr rtl="0"/>
          <a:r>
            <a:rPr lang="en-US" dirty="0">
              <a:latin typeface="Seaford Display"/>
            </a:rPr>
            <a:t>Stakeholder views  -workshops, polls, interviews</a:t>
          </a:r>
          <a:endParaRPr lang="en-US" dirty="0"/>
        </a:p>
      </dgm:t>
    </dgm:pt>
    <dgm:pt modelId="{4B2F4766-26A5-4582-80F2-7C40AF9A9D28}" type="parTrans" cxnId="{CCCB6322-1D1C-4042-B63B-E6FAD0F70ADB}">
      <dgm:prSet/>
      <dgm:spPr/>
    </dgm:pt>
    <dgm:pt modelId="{67E1BF1F-FAC0-451B-A1AD-96E7B171F22B}" type="sibTrans" cxnId="{CCCB6322-1D1C-4042-B63B-E6FAD0F70ADB}">
      <dgm:prSet/>
      <dgm:spPr/>
    </dgm:pt>
    <dgm:pt modelId="{34777CB9-E980-4AD7-BF1C-012F591E47DD}">
      <dgm:prSet phldr="0"/>
      <dgm:spPr/>
      <dgm:t>
        <a:bodyPr/>
        <a:lstStyle/>
        <a:p>
          <a:pPr rtl="0"/>
          <a:r>
            <a:rPr lang="en-US" dirty="0">
              <a:latin typeface="Seaford Display"/>
            </a:rPr>
            <a:t>Supplier Technology roadmaps</a:t>
          </a:r>
        </a:p>
      </dgm:t>
    </dgm:pt>
    <dgm:pt modelId="{51997922-7320-481C-AD38-00F2D7470BF2}" type="parTrans" cxnId="{7DAC5619-4676-4BD5-A3A8-223684276A65}">
      <dgm:prSet/>
      <dgm:spPr/>
    </dgm:pt>
    <dgm:pt modelId="{17FCFEB5-1A1F-4527-9775-C8300DAD81B5}" type="sibTrans" cxnId="{7DAC5619-4676-4BD5-A3A8-223684276A65}">
      <dgm:prSet/>
      <dgm:spPr/>
    </dgm:pt>
    <dgm:pt modelId="{0D515AB2-F7CF-424C-B316-92034572F00F}">
      <dgm:prSet phldr="0"/>
      <dgm:spPr/>
      <dgm:t>
        <a:bodyPr/>
        <a:lstStyle/>
        <a:p>
          <a:pPr rtl="0"/>
          <a:r>
            <a:rPr lang="en-US" dirty="0">
              <a:latin typeface="Seaford Display"/>
            </a:rPr>
            <a:t>Organistational strategy</a:t>
          </a:r>
        </a:p>
      </dgm:t>
    </dgm:pt>
    <dgm:pt modelId="{32937451-1347-43D6-945A-EC6091A5B430}" type="parTrans" cxnId="{86C0B8C8-D36B-423B-BB3F-191C0A221413}">
      <dgm:prSet/>
      <dgm:spPr/>
    </dgm:pt>
    <dgm:pt modelId="{8599A621-D540-48A6-A049-07B78FB7C671}" type="sibTrans" cxnId="{86C0B8C8-D36B-423B-BB3F-191C0A221413}">
      <dgm:prSet/>
      <dgm:spPr/>
    </dgm:pt>
    <dgm:pt modelId="{E50996A2-0290-4C93-9076-678587F6EFA0}">
      <dgm:prSet phldr="0"/>
      <dgm:spPr/>
      <dgm:t>
        <a:bodyPr/>
        <a:lstStyle/>
        <a:p>
          <a:r>
            <a:rPr lang="en-US" dirty="0">
              <a:latin typeface="Seaford Display"/>
            </a:rPr>
            <a:t>National strategy</a:t>
          </a:r>
          <a:endParaRPr lang="en-US" dirty="0"/>
        </a:p>
      </dgm:t>
    </dgm:pt>
    <dgm:pt modelId="{E357FD08-025F-47DE-BF09-B53D1B76F021}" type="parTrans" cxnId="{E536DCBF-70B7-4064-A739-AAADDC9065E8}">
      <dgm:prSet/>
      <dgm:spPr/>
    </dgm:pt>
    <dgm:pt modelId="{5D55C179-ECAE-4988-A74F-B803F91747FD}" type="sibTrans" cxnId="{E536DCBF-70B7-4064-A739-AAADDC9065E8}">
      <dgm:prSet/>
      <dgm:spPr/>
    </dgm:pt>
    <dgm:pt modelId="{6FD7B52D-E4B3-400D-8737-902890575C91}">
      <dgm:prSet phldr="0"/>
      <dgm:spPr/>
      <dgm:t>
        <a:bodyPr/>
        <a:lstStyle/>
        <a:p>
          <a:pPr rtl="0"/>
          <a:r>
            <a:rPr lang="en-US" dirty="0">
              <a:latin typeface="Seaford Display"/>
            </a:rPr>
            <a:t>ICS strategy</a:t>
          </a:r>
        </a:p>
      </dgm:t>
    </dgm:pt>
    <dgm:pt modelId="{69C99105-1237-4911-9E9A-57DA308C9D90}" type="parTrans" cxnId="{995A49DB-38F6-4F6E-8538-1F795F11CAC2}">
      <dgm:prSet/>
      <dgm:spPr/>
    </dgm:pt>
    <dgm:pt modelId="{C194C6AA-41BE-4966-9581-0F48E8033ABB}" type="sibTrans" cxnId="{995A49DB-38F6-4F6E-8538-1F795F11CAC2}">
      <dgm:prSet/>
      <dgm:spPr/>
    </dgm:pt>
    <dgm:pt modelId="{CEF572F6-5567-4836-892D-B5198352FC4D}">
      <dgm:prSet phldr="0"/>
      <dgm:spPr/>
      <dgm:t>
        <a:bodyPr/>
        <a:lstStyle/>
        <a:p>
          <a:pPr rtl="0"/>
          <a:r>
            <a:rPr lang="en-US" dirty="0">
              <a:latin typeface="Seaford Display"/>
            </a:rPr>
            <a:t>Supplier workshops</a:t>
          </a:r>
        </a:p>
      </dgm:t>
    </dgm:pt>
    <dgm:pt modelId="{C6562473-F87C-4919-B694-DF1D31D59EA2}" type="parTrans" cxnId="{88C75FB2-B230-4A85-80F4-F7E4CE974D55}">
      <dgm:prSet/>
      <dgm:spPr/>
    </dgm:pt>
    <dgm:pt modelId="{7FCD6980-7337-4D09-8A7E-DCCE1D2FAEB6}" type="sibTrans" cxnId="{88C75FB2-B230-4A85-80F4-F7E4CE974D55}">
      <dgm:prSet/>
      <dgm:spPr/>
    </dgm:pt>
    <dgm:pt modelId="{BA3BA1FF-FEF4-4D70-819E-DF7634FCA53E}">
      <dgm:prSet phldr="0"/>
      <dgm:spPr/>
      <dgm:t>
        <a:bodyPr/>
        <a:lstStyle/>
        <a:p>
          <a:pPr rtl="0"/>
          <a:r>
            <a:rPr lang="en-US" dirty="0">
              <a:latin typeface="Seaford Display"/>
            </a:rPr>
            <a:t>Refinement through committee presentation</a:t>
          </a:r>
          <a:endParaRPr lang="en-US" dirty="0"/>
        </a:p>
      </dgm:t>
    </dgm:pt>
    <dgm:pt modelId="{86C06A47-F61E-4658-BF22-1E4B84328CF5}" type="parTrans" cxnId="{AFE34CAC-6A73-4FBE-B876-F9224CE1A75F}">
      <dgm:prSet/>
      <dgm:spPr/>
    </dgm:pt>
    <dgm:pt modelId="{F1CFA00D-2315-44F8-A171-81E6979280E3}" type="sibTrans" cxnId="{AFE34CAC-6A73-4FBE-B876-F9224CE1A75F}">
      <dgm:prSet/>
      <dgm:spPr/>
    </dgm:pt>
    <dgm:pt modelId="{B56B9EC4-1AAB-4ABE-8BE8-E939CC69B495}" type="pres">
      <dgm:prSet presAssocID="{F5BC4F1B-EA0F-41F6-A646-039620F1937C}" presName="composite" presStyleCnt="0">
        <dgm:presLayoutVars>
          <dgm:chMax val="1"/>
          <dgm:dir/>
          <dgm:resizeHandles val="exact"/>
        </dgm:presLayoutVars>
      </dgm:prSet>
      <dgm:spPr/>
    </dgm:pt>
    <dgm:pt modelId="{56316253-2DD7-473E-9386-EFC0EB99B45F}" type="pres">
      <dgm:prSet presAssocID="{98E33B2B-0E88-432E-A948-21CD167D6153}" presName="roof" presStyleLbl="dkBgShp" presStyleIdx="0" presStyleCnt="2"/>
      <dgm:spPr/>
    </dgm:pt>
    <dgm:pt modelId="{7D17BB4F-9A09-4A09-8ED4-64AA9FFC9445}" type="pres">
      <dgm:prSet presAssocID="{98E33B2B-0E88-432E-A948-21CD167D6153}" presName="pillars" presStyleCnt="0"/>
      <dgm:spPr/>
    </dgm:pt>
    <dgm:pt modelId="{4F435461-3230-46D3-96CC-FB4003DED382}" type="pres">
      <dgm:prSet presAssocID="{98E33B2B-0E88-432E-A948-21CD167D6153}" presName="pillar1" presStyleLbl="node1" presStyleIdx="0" presStyleCnt="3">
        <dgm:presLayoutVars>
          <dgm:bulletEnabled val="1"/>
        </dgm:presLayoutVars>
      </dgm:prSet>
      <dgm:spPr/>
    </dgm:pt>
    <dgm:pt modelId="{1174F84B-C518-4A4A-8BA8-EC581E134480}" type="pres">
      <dgm:prSet presAssocID="{F806428C-BEB5-4BF2-B2BD-8D91238961F3}" presName="pillarX" presStyleLbl="node1" presStyleIdx="1" presStyleCnt="3">
        <dgm:presLayoutVars>
          <dgm:bulletEnabled val="1"/>
        </dgm:presLayoutVars>
      </dgm:prSet>
      <dgm:spPr/>
    </dgm:pt>
    <dgm:pt modelId="{16933C89-1E8F-4451-949B-B1CE7A0607D9}" type="pres">
      <dgm:prSet presAssocID="{05CF4CB4-9534-4C86-A7F5-41F309C6A827}" presName="pillarX" presStyleLbl="node1" presStyleIdx="2" presStyleCnt="3">
        <dgm:presLayoutVars>
          <dgm:bulletEnabled val="1"/>
        </dgm:presLayoutVars>
      </dgm:prSet>
      <dgm:spPr/>
    </dgm:pt>
    <dgm:pt modelId="{51DBED48-1D50-40AE-9255-29B8526240DA}" type="pres">
      <dgm:prSet presAssocID="{98E33B2B-0E88-432E-A948-21CD167D6153}" presName="base" presStyleLbl="dkBgShp" presStyleIdx="1" presStyleCnt="2"/>
      <dgm:spPr/>
    </dgm:pt>
  </dgm:ptLst>
  <dgm:cxnLst>
    <dgm:cxn modelId="{868DA70A-679F-466C-86F2-DA7881010E01}" type="presOf" srcId="{34777CB9-E980-4AD7-BF1C-012F591E47DD}" destId="{1174F84B-C518-4A4A-8BA8-EC581E134480}" srcOrd="0" destOrd="1" presId="urn:microsoft.com/office/officeart/2005/8/layout/hList3"/>
    <dgm:cxn modelId="{E704DC0C-8F07-496E-9DCD-EF96CE5AAE6B}" type="presOf" srcId="{1159BDAE-36EC-4803-AD37-CBB206308288}" destId="{4F435461-3230-46D3-96CC-FB4003DED382}" srcOrd="0" destOrd="0" presId="urn:microsoft.com/office/officeart/2005/8/layout/hList3"/>
    <dgm:cxn modelId="{97A82715-F687-46A1-88FF-E8E40BCABE21}" srcId="{98E33B2B-0E88-432E-A948-21CD167D6153}" destId="{1159BDAE-36EC-4803-AD37-CBB206308288}" srcOrd="0" destOrd="0" parTransId="{1ED189D3-946C-4ACB-8BAD-87A21F028B1A}" sibTransId="{EDCFFB6C-E3B6-419A-92E2-A9274CC9F185}"/>
    <dgm:cxn modelId="{7DAC5619-4676-4BD5-A3A8-223684276A65}" srcId="{F806428C-BEB5-4BF2-B2BD-8D91238961F3}" destId="{34777CB9-E980-4AD7-BF1C-012F591E47DD}" srcOrd="0" destOrd="0" parTransId="{51997922-7320-481C-AD38-00F2D7470BF2}" sibTransId="{17FCFEB5-1A1F-4527-9775-C8300DAD81B5}"/>
    <dgm:cxn modelId="{7699C019-779F-475A-B418-80E957522431}" type="presOf" srcId="{14282ABD-F501-4BF5-8591-C580B9DACF4A}" destId="{4F435461-3230-46D3-96CC-FB4003DED382}" srcOrd="0" destOrd="1" presId="urn:microsoft.com/office/officeart/2005/8/layout/hList3"/>
    <dgm:cxn modelId="{CCCB6322-1D1C-4042-B63B-E6FAD0F70ADB}" srcId="{1159BDAE-36EC-4803-AD37-CBB206308288}" destId="{14282ABD-F501-4BF5-8591-C580B9DACF4A}" srcOrd="0" destOrd="0" parTransId="{4B2F4766-26A5-4582-80F2-7C40AF9A9D28}" sibTransId="{67E1BF1F-FAC0-451B-A1AD-96E7B171F22B}"/>
    <dgm:cxn modelId="{60402D25-2D34-41DC-8573-32002C63B131}" srcId="{F5BC4F1B-EA0F-41F6-A646-039620F1937C}" destId="{98E33B2B-0E88-432E-A948-21CD167D6153}" srcOrd="0" destOrd="0" parTransId="{3A8EDD09-E2B1-4525-AF00-91DA934AFC28}" sibTransId="{7C88BC94-B476-485B-8021-E397DD496EB8}"/>
    <dgm:cxn modelId="{6CF74A29-08A6-445B-BDAF-E91646DDAE5F}" srcId="{98E33B2B-0E88-432E-A948-21CD167D6153}" destId="{05CF4CB4-9534-4C86-A7F5-41F309C6A827}" srcOrd="2" destOrd="0" parTransId="{BDCA7739-FC7A-4137-9090-44309505E2D9}" sibTransId="{A0FE1D3F-4EE4-49CF-B417-7DB0E90B6341}"/>
    <dgm:cxn modelId="{CCF9F33E-A037-46D3-8009-13716E249FE3}" type="presOf" srcId="{98E33B2B-0E88-432E-A948-21CD167D6153}" destId="{56316253-2DD7-473E-9386-EFC0EB99B45F}" srcOrd="0" destOrd="0" presId="urn:microsoft.com/office/officeart/2005/8/layout/hList3"/>
    <dgm:cxn modelId="{9867A17E-6E4D-4F38-81A5-8B10EE38D7C8}" type="presOf" srcId="{E50996A2-0290-4C93-9076-678587F6EFA0}" destId="{4F435461-3230-46D3-96CC-FB4003DED382}" srcOrd="0" destOrd="4" presId="urn:microsoft.com/office/officeart/2005/8/layout/hList3"/>
    <dgm:cxn modelId="{486BA189-7D43-4642-93CB-0B1EC9FB840C}" type="presOf" srcId="{05CF4CB4-9534-4C86-A7F5-41F309C6A827}" destId="{16933C89-1E8F-4451-949B-B1CE7A0607D9}" srcOrd="0" destOrd="0" presId="urn:microsoft.com/office/officeart/2005/8/layout/hList3"/>
    <dgm:cxn modelId="{85C912A3-EC91-4146-8696-9277431C087B}" srcId="{98E33B2B-0E88-432E-A948-21CD167D6153}" destId="{F806428C-BEB5-4BF2-B2BD-8D91238961F3}" srcOrd="1" destOrd="0" parTransId="{FDBD288F-F56E-43CF-9A01-C44FC740EEC0}" sibTransId="{63CDDE40-C8DB-4058-9BB7-E63AE216A977}"/>
    <dgm:cxn modelId="{AFE34CAC-6A73-4FBE-B876-F9224CE1A75F}" srcId="{05CF4CB4-9534-4C86-A7F5-41F309C6A827}" destId="{BA3BA1FF-FEF4-4D70-819E-DF7634FCA53E}" srcOrd="0" destOrd="0" parTransId="{86C06A47-F61E-4658-BF22-1E4B84328CF5}" sibTransId="{F1CFA00D-2315-44F8-A171-81E6979280E3}"/>
    <dgm:cxn modelId="{88C75FB2-B230-4A85-80F4-F7E4CE974D55}" srcId="{F806428C-BEB5-4BF2-B2BD-8D91238961F3}" destId="{CEF572F6-5567-4836-892D-B5198352FC4D}" srcOrd="1" destOrd="0" parTransId="{C6562473-F87C-4919-B694-DF1D31D59EA2}" sibTransId="{7FCD6980-7337-4D09-8A7E-DCCE1D2FAEB6}"/>
    <dgm:cxn modelId="{E536DCBF-70B7-4064-A739-AAADDC9065E8}" srcId="{1159BDAE-36EC-4803-AD37-CBB206308288}" destId="{E50996A2-0290-4C93-9076-678587F6EFA0}" srcOrd="3" destOrd="0" parTransId="{E357FD08-025F-47DE-BF09-B53D1B76F021}" sibTransId="{5D55C179-ECAE-4988-A74F-B803F91747FD}"/>
    <dgm:cxn modelId="{86C0B8C8-D36B-423B-BB3F-191C0A221413}" srcId="{1159BDAE-36EC-4803-AD37-CBB206308288}" destId="{0D515AB2-F7CF-424C-B316-92034572F00F}" srcOrd="1" destOrd="0" parTransId="{32937451-1347-43D6-945A-EC6091A5B430}" sibTransId="{8599A621-D540-48A6-A049-07B78FB7C671}"/>
    <dgm:cxn modelId="{55605DD0-434D-4624-ABEE-EF5662A043DD}" type="presOf" srcId="{F806428C-BEB5-4BF2-B2BD-8D91238961F3}" destId="{1174F84B-C518-4A4A-8BA8-EC581E134480}" srcOrd="0" destOrd="0" presId="urn:microsoft.com/office/officeart/2005/8/layout/hList3"/>
    <dgm:cxn modelId="{92C0B1D0-BFFE-4AA0-9DBC-62B2FC902936}" type="presOf" srcId="{0D515AB2-F7CF-424C-B316-92034572F00F}" destId="{4F435461-3230-46D3-96CC-FB4003DED382}" srcOrd="0" destOrd="2" presId="urn:microsoft.com/office/officeart/2005/8/layout/hList3"/>
    <dgm:cxn modelId="{909ACDD8-11B1-4D48-AFAE-C47B3112A927}" type="presOf" srcId="{6FD7B52D-E4B3-400D-8737-902890575C91}" destId="{4F435461-3230-46D3-96CC-FB4003DED382}" srcOrd="0" destOrd="3" presId="urn:microsoft.com/office/officeart/2005/8/layout/hList3"/>
    <dgm:cxn modelId="{995A49DB-38F6-4F6E-8538-1F795F11CAC2}" srcId="{1159BDAE-36EC-4803-AD37-CBB206308288}" destId="{6FD7B52D-E4B3-400D-8737-902890575C91}" srcOrd="2" destOrd="0" parTransId="{69C99105-1237-4911-9E9A-57DA308C9D90}" sibTransId="{C194C6AA-41BE-4966-9581-0F48E8033ABB}"/>
    <dgm:cxn modelId="{87B94DDE-81F0-45BE-AC69-A872318287D4}" type="presOf" srcId="{CEF572F6-5567-4836-892D-B5198352FC4D}" destId="{1174F84B-C518-4A4A-8BA8-EC581E134480}" srcOrd="0" destOrd="2" presId="urn:microsoft.com/office/officeart/2005/8/layout/hList3"/>
    <dgm:cxn modelId="{D27219F4-9A2C-41CF-9908-175CC4312781}" type="presOf" srcId="{F5BC4F1B-EA0F-41F6-A646-039620F1937C}" destId="{B56B9EC4-1AAB-4ABE-8BE8-E939CC69B495}" srcOrd="0" destOrd="0" presId="urn:microsoft.com/office/officeart/2005/8/layout/hList3"/>
    <dgm:cxn modelId="{DB0475F8-C371-4922-9270-FE844C89B0C1}" type="presOf" srcId="{BA3BA1FF-FEF4-4D70-819E-DF7634FCA53E}" destId="{16933C89-1E8F-4451-949B-B1CE7A0607D9}" srcOrd="0" destOrd="1" presId="urn:microsoft.com/office/officeart/2005/8/layout/hList3"/>
    <dgm:cxn modelId="{77686204-7041-4E5B-B0AF-850DF4ED7BFD}" type="presParOf" srcId="{B56B9EC4-1AAB-4ABE-8BE8-E939CC69B495}" destId="{56316253-2DD7-473E-9386-EFC0EB99B45F}" srcOrd="0" destOrd="0" presId="urn:microsoft.com/office/officeart/2005/8/layout/hList3"/>
    <dgm:cxn modelId="{B813842B-1AAC-4A90-8B82-9580D318FB79}" type="presParOf" srcId="{B56B9EC4-1AAB-4ABE-8BE8-E939CC69B495}" destId="{7D17BB4F-9A09-4A09-8ED4-64AA9FFC9445}" srcOrd="1" destOrd="0" presId="urn:microsoft.com/office/officeart/2005/8/layout/hList3"/>
    <dgm:cxn modelId="{26E06C51-C978-4961-B38E-573CD70DA15F}" type="presParOf" srcId="{7D17BB4F-9A09-4A09-8ED4-64AA9FFC9445}" destId="{4F435461-3230-46D3-96CC-FB4003DED382}" srcOrd="0" destOrd="0" presId="urn:microsoft.com/office/officeart/2005/8/layout/hList3"/>
    <dgm:cxn modelId="{56FBE7D8-4948-41F0-879D-DCB61D310993}" type="presParOf" srcId="{7D17BB4F-9A09-4A09-8ED4-64AA9FFC9445}" destId="{1174F84B-C518-4A4A-8BA8-EC581E134480}" srcOrd="1" destOrd="0" presId="urn:microsoft.com/office/officeart/2005/8/layout/hList3"/>
    <dgm:cxn modelId="{E76B3EEB-2634-4C2D-BE57-44F407BEE1DE}" type="presParOf" srcId="{7D17BB4F-9A09-4A09-8ED4-64AA9FFC9445}" destId="{16933C89-1E8F-4451-949B-B1CE7A0607D9}" srcOrd="2" destOrd="0" presId="urn:microsoft.com/office/officeart/2005/8/layout/hList3"/>
    <dgm:cxn modelId="{6119585D-B09E-4765-B23E-797212AD0361}" type="presParOf" srcId="{B56B9EC4-1AAB-4ABE-8BE8-E939CC69B495}" destId="{51DBED48-1D50-40AE-9255-29B8526240D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4986E7-CFC1-4BCA-827C-A876A4E56702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9EA7BC8-8F20-4295-9329-40B6E6A71951}">
      <dgm:prSet/>
      <dgm:spPr/>
      <dgm:t>
        <a:bodyPr/>
        <a:lstStyle/>
        <a:p>
          <a:r>
            <a:rPr lang="en-US"/>
            <a:t>Simple</a:t>
          </a:r>
        </a:p>
      </dgm:t>
    </dgm:pt>
    <dgm:pt modelId="{6FEB2779-6ED9-4BC6-8823-516CFB6E0669}" type="parTrans" cxnId="{9FA3F743-F0C4-4BB8-9711-B3F537D8FACE}">
      <dgm:prSet/>
      <dgm:spPr/>
      <dgm:t>
        <a:bodyPr/>
        <a:lstStyle/>
        <a:p>
          <a:endParaRPr lang="en-US"/>
        </a:p>
      </dgm:t>
    </dgm:pt>
    <dgm:pt modelId="{8BD8DF74-107A-4F13-B7C6-623ED626DB08}" type="sibTrans" cxnId="{9FA3F743-F0C4-4BB8-9711-B3F537D8FACE}">
      <dgm:prSet/>
      <dgm:spPr/>
      <dgm:t>
        <a:bodyPr/>
        <a:lstStyle/>
        <a:p>
          <a:endParaRPr lang="en-US"/>
        </a:p>
      </dgm:t>
    </dgm:pt>
    <dgm:pt modelId="{F8C42254-001A-409C-BCA0-8D662B657858}">
      <dgm:prSet/>
      <dgm:spPr/>
      <dgm:t>
        <a:bodyPr/>
        <a:lstStyle/>
        <a:p>
          <a:r>
            <a:rPr lang="en-US"/>
            <a:t>Easy to understand</a:t>
          </a:r>
        </a:p>
      </dgm:t>
    </dgm:pt>
    <dgm:pt modelId="{131C7E65-159A-4EFC-ADE1-660EB1FE4337}" type="parTrans" cxnId="{D8C0AE70-AD7B-4F06-B433-6549F93257AB}">
      <dgm:prSet/>
      <dgm:spPr/>
      <dgm:t>
        <a:bodyPr/>
        <a:lstStyle/>
        <a:p>
          <a:endParaRPr lang="en-US"/>
        </a:p>
      </dgm:t>
    </dgm:pt>
    <dgm:pt modelId="{2BE13777-511C-4AA7-96F4-E1D8B4069FA2}" type="sibTrans" cxnId="{D8C0AE70-AD7B-4F06-B433-6549F93257AB}">
      <dgm:prSet/>
      <dgm:spPr/>
      <dgm:t>
        <a:bodyPr/>
        <a:lstStyle/>
        <a:p>
          <a:endParaRPr lang="en-US"/>
        </a:p>
      </dgm:t>
    </dgm:pt>
    <dgm:pt modelId="{C53B7058-1619-4DAA-9E24-3AF4BA6365F7}">
      <dgm:prSet/>
      <dgm:spPr/>
      <dgm:t>
        <a:bodyPr/>
        <a:lstStyle/>
        <a:p>
          <a:r>
            <a:rPr lang="en-US"/>
            <a:t>Not too many...</a:t>
          </a:r>
        </a:p>
      </dgm:t>
    </dgm:pt>
    <dgm:pt modelId="{6909007C-0635-462D-A3E7-5606E2EE030C}" type="parTrans" cxnId="{B8DBAC62-E4F1-457D-AA67-9B19A88347EE}">
      <dgm:prSet/>
      <dgm:spPr/>
      <dgm:t>
        <a:bodyPr/>
        <a:lstStyle/>
        <a:p>
          <a:endParaRPr lang="en-US"/>
        </a:p>
      </dgm:t>
    </dgm:pt>
    <dgm:pt modelId="{743CF642-CD0E-4516-8F69-761A97DC4EDC}" type="sibTrans" cxnId="{B8DBAC62-E4F1-457D-AA67-9B19A88347EE}">
      <dgm:prSet/>
      <dgm:spPr/>
      <dgm:t>
        <a:bodyPr/>
        <a:lstStyle/>
        <a:p>
          <a:endParaRPr lang="en-US"/>
        </a:p>
      </dgm:t>
    </dgm:pt>
    <dgm:pt modelId="{A4B78D27-9DBD-436A-B1CB-BE5AA3DB9222}">
      <dgm:prSet/>
      <dgm:spPr/>
      <dgm:t>
        <a:bodyPr/>
        <a:lstStyle/>
        <a:p>
          <a:r>
            <a:rPr lang="en-US"/>
            <a:t>Should we ask for efficiency?</a:t>
          </a:r>
        </a:p>
      </dgm:t>
    </dgm:pt>
    <dgm:pt modelId="{A45C9916-BB5E-47B5-B0ED-C41E06AB4787}" type="parTrans" cxnId="{A59328C1-9443-4FA8-A866-FD60A825F897}">
      <dgm:prSet/>
      <dgm:spPr/>
      <dgm:t>
        <a:bodyPr/>
        <a:lstStyle/>
        <a:p>
          <a:endParaRPr lang="en-US"/>
        </a:p>
      </dgm:t>
    </dgm:pt>
    <dgm:pt modelId="{E380B94F-B092-4F29-8FD3-D9A324026AC8}" type="sibTrans" cxnId="{A59328C1-9443-4FA8-A866-FD60A825F897}">
      <dgm:prSet/>
      <dgm:spPr/>
      <dgm:t>
        <a:bodyPr/>
        <a:lstStyle/>
        <a:p>
          <a:endParaRPr lang="en-US"/>
        </a:p>
      </dgm:t>
    </dgm:pt>
    <dgm:pt modelId="{EEEEBB8B-61E1-42D1-A667-E87466363D07}" type="pres">
      <dgm:prSet presAssocID="{1F4986E7-CFC1-4BCA-827C-A876A4E56702}" presName="outerComposite" presStyleCnt="0">
        <dgm:presLayoutVars>
          <dgm:chMax val="5"/>
          <dgm:dir/>
          <dgm:resizeHandles val="exact"/>
        </dgm:presLayoutVars>
      </dgm:prSet>
      <dgm:spPr/>
    </dgm:pt>
    <dgm:pt modelId="{7C398079-9A8C-4ABE-924C-A2CB90BD2E03}" type="pres">
      <dgm:prSet presAssocID="{1F4986E7-CFC1-4BCA-827C-A876A4E56702}" presName="dummyMaxCanvas" presStyleCnt="0">
        <dgm:presLayoutVars/>
      </dgm:prSet>
      <dgm:spPr/>
    </dgm:pt>
    <dgm:pt modelId="{64F8CE3B-B183-486F-8020-B62B4EBDAFB0}" type="pres">
      <dgm:prSet presAssocID="{1F4986E7-CFC1-4BCA-827C-A876A4E56702}" presName="FourNodes_1" presStyleLbl="node1" presStyleIdx="0" presStyleCnt="4">
        <dgm:presLayoutVars>
          <dgm:bulletEnabled val="1"/>
        </dgm:presLayoutVars>
      </dgm:prSet>
      <dgm:spPr/>
    </dgm:pt>
    <dgm:pt modelId="{773E5964-A0D5-4472-8571-6E5776FE0A1D}" type="pres">
      <dgm:prSet presAssocID="{1F4986E7-CFC1-4BCA-827C-A876A4E56702}" presName="FourNodes_2" presStyleLbl="node1" presStyleIdx="1" presStyleCnt="4">
        <dgm:presLayoutVars>
          <dgm:bulletEnabled val="1"/>
        </dgm:presLayoutVars>
      </dgm:prSet>
      <dgm:spPr/>
    </dgm:pt>
    <dgm:pt modelId="{E71315B5-AA97-430B-891A-0D2F8429B66A}" type="pres">
      <dgm:prSet presAssocID="{1F4986E7-CFC1-4BCA-827C-A876A4E56702}" presName="FourNodes_3" presStyleLbl="node1" presStyleIdx="2" presStyleCnt="4">
        <dgm:presLayoutVars>
          <dgm:bulletEnabled val="1"/>
        </dgm:presLayoutVars>
      </dgm:prSet>
      <dgm:spPr/>
    </dgm:pt>
    <dgm:pt modelId="{80EC4902-8A10-4668-BFC4-5E4D74746030}" type="pres">
      <dgm:prSet presAssocID="{1F4986E7-CFC1-4BCA-827C-A876A4E56702}" presName="FourNodes_4" presStyleLbl="node1" presStyleIdx="3" presStyleCnt="4">
        <dgm:presLayoutVars>
          <dgm:bulletEnabled val="1"/>
        </dgm:presLayoutVars>
      </dgm:prSet>
      <dgm:spPr/>
    </dgm:pt>
    <dgm:pt modelId="{1C576EDE-633E-4002-B0DE-77BAF4879D31}" type="pres">
      <dgm:prSet presAssocID="{1F4986E7-CFC1-4BCA-827C-A876A4E56702}" presName="FourConn_1-2" presStyleLbl="fgAccFollowNode1" presStyleIdx="0" presStyleCnt="3">
        <dgm:presLayoutVars>
          <dgm:bulletEnabled val="1"/>
        </dgm:presLayoutVars>
      </dgm:prSet>
      <dgm:spPr/>
    </dgm:pt>
    <dgm:pt modelId="{EEB10E01-9335-4186-8BAC-1DDBE8486655}" type="pres">
      <dgm:prSet presAssocID="{1F4986E7-CFC1-4BCA-827C-A876A4E56702}" presName="FourConn_2-3" presStyleLbl="fgAccFollowNode1" presStyleIdx="1" presStyleCnt="3">
        <dgm:presLayoutVars>
          <dgm:bulletEnabled val="1"/>
        </dgm:presLayoutVars>
      </dgm:prSet>
      <dgm:spPr/>
    </dgm:pt>
    <dgm:pt modelId="{47E040FA-5E4D-44D1-873E-6627442726A5}" type="pres">
      <dgm:prSet presAssocID="{1F4986E7-CFC1-4BCA-827C-A876A4E56702}" presName="FourConn_3-4" presStyleLbl="fgAccFollowNode1" presStyleIdx="2" presStyleCnt="3">
        <dgm:presLayoutVars>
          <dgm:bulletEnabled val="1"/>
        </dgm:presLayoutVars>
      </dgm:prSet>
      <dgm:spPr/>
    </dgm:pt>
    <dgm:pt modelId="{CE8AFEEA-6FBF-481A-885D-2D51A1A753C0}" type="pres">
      <dgm:prSet presAssocID="{1F4986E7-CFC1-4BCA-827C-A876A4E56702}" presName="FourNodes_1_text" presStyleLbl="node1" presStyleIdx="3" presStyleCnt="4">
        <dgm:presLayoutVars>
          <dgm:bulletEnabled val="1"/>
        </dgm:presLayoutVars>
      </dgm:prSet>
      <dgm:spPr/>
    </dgm:pt>
    <dgm:pt modelId="{70E59D03-07B1-4610-A0D5-92879481BB8F}" type="pres">
      <dgm:prSet presAssocID="{1F4986E7-CFC1-4BCA-827C-A876A4E56702}" presName="FourNodes_2_text" presStyleLbl="node1" presStyleIdx="3" presStyleCnt="4">
        <dgm:presLayoutVars>
          <dgm:bulletEnabled val="1"/>
        </dgm:presLayoutVars>
      </dgm:prSet>
      <dgm:spPr/>
    </dgm:pt>
    <dgm:pt modelId="{9415A0DB-1F42-42C4-BE3B-5A85E86BB358}" type="pres">
      <dgm:prSet presAssocID="{1F4986E7-CFC1-4BCA-827C-A876A4E56702}" presName="FourNodes_3_text" presStyleLbl="node1" presStyleIdx="3" presStyleCnt="4">
        <dgm:presLayoutVars>
          <dgm:bulletEnabled val="1"/>
        </dgm:presLayoutVars>
      </dgm:prSet>
      <dgm:spPr/>
    </dgm:pt>
    <dgm:pt modelId="{3F0D781A-2C0D-432A-9B67-365AE6201167}" type="pres">
      <dgm:prSet presAssocID="{1F4986E7-CFC1-4BCA-827C-A876A4E5670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A712B07-283C-467F-B263-F181270FB57D}" type="presOf" srcId="{C53B7058-1619-4DAA-9E24-3AF4BA6365F7}" destId="{9415A0DB-1F42-42C4-BE3B-5A85E86BB358}" srcOrd="1" destOrd="0" presId="urn:microsoft.com/office/officeart/2005/8/layout/vProcess5"/>
    <dgm:cxn modelId="{3E7CD410-7809-436B-AA4D-F71F32B733C5}" type="presOf" srcId="{8BD8DF74-107A-4F13-B7C6-623ED626DB08}" destId="{1C576EDE-633E-4002-B0DE-77BAF4879D31}" srcOrd="0" destOrd="0" presId="urn:microsoft.com/office/officeart/2005/8/layout/vProcess5"/>
    <dgm:cxn modelId="{8EBEF32B-EFE9-4723-868E-D2FCEF944754}" type="presOf" srcId="{A4B78D27-9DBD-436A-B1CB-BE5AA3DB9222}" destId="{3F0D781A-2C0D-432A-9B67-365AE6201167}" srcOrd="1" destOrd="0" presId="urn:microsoft.com/office/officeart/2005/8/layout/vProcess5"/>
    <dgm:cxn modelId="{9C2A8961-15BE-402A-A24E-7BF30832C276}" type="presOf" srcId="{A4B78D27-9DBD-436A-B1CB-BE5AA3DB9222}" destId="{80EC4902-8A10-4668-BFC4-5E4D74746030}" srcOrd="0" destOrd="0" presId="urn:microsoft.com/office/officeart/2005/8/layout/vProcess5"/>
    <dgm:cxn modelId="{B8DBAC62-E4F1-457D-AA67-9B19A88347EE}" srcId="{1F4986E7-CFC1-4BCA-827C-A876A4E56702}" destId="{C53B7058-1619-4DAA-9E24-3AF4BA6365F7}" srcOrd="2" destOrd="0" parTransId="{6909007C-0635-462D-A3E7-5606E2EE030C}" sibTransId="{743CF642-CD0E-4516-8F69-761A97DC4EDC}"/>
    <dgm:cxn modelId="{9FA3F743-F0C4-4BB8-9711-B3F537D8FACE}" srcId="{1F4986E7-CFC1-4BCA-827C-A876A4E56702}" destId="{C9EA7BC8-8F20-4295-9329-40B6E6A71951}" srcOrd="0" destOrd="0" parTransId="{6FEB2779-6ED9-4BC6-8823-516CFB6E0669}" sibTransId="{8BD8DF74-107A-4F13-B7C6-623ED626DB08}"/>
    <dgm:cxn modelId="{EF604A49-C8B6-4C98-92C2-795EF4E5D248}" type="presOf" srcId="{C9EA7BC8-8F20-4295-9329-40B6E6A71951}" destId="{64F8CE3B-B183-486F-8020-B62B4EBDAFB0}" srcOrd="0" destOrd="0" presId="urn:microsoft.com/office/officeart/2005/8/layout/vProcess5"/>
    <dgm:cxn modelId="{28B9754C-3ADE-4334-9A0B-EC60BC26A6A4}" type="presOf" srcId="{F8C42254-001A-409C-BCA0-8D662B657858}" destId="{70E59D03-07B1-4610-A0D5-92879481BB8F}" srcOrd="1" destOrd="0" presId="urn:microsoft.com/office/officeart/2005/8/layout/vProcess5"/>
    <dgm:cxn modelId="{D8C0AE70-AD7B-4F06-B433-6549F93257AB}" srcId="{1F4986E7-CFC1-4BCA-827C-A876A4E56702}" destId="{F8C42254-001A-409C-BCA0-8D662B657858}" srcOrd="1" destOrd="0" parTransId="{131C7E65-159A-4EFC-ADE1-660EB1FE4337}" sibTransId="{2BE13777-511C-4AA7-96F4-E1D8B4069FA2}"/>
    <dgm:cxn modelId="{A12ECB7C-7A5F-4734-82D5-1A169DBF0844}" type="presOf" srcId="{743CF642-CD0E-4516-8F69-761A97DC4EDC}" destId="{47E040FA-5E4D-44D1-873E-6627442726A5}" srcOrd="0" destOrd="0" presId="urn:microsoft.com/office/officeart/2005/8/layout/vProcess5"/>
    <dgm:cxn modelId="{4A8FDFA0-99FF-4D64-B69F-8024A74DB19E}" type="presOf" srcId="{C53B7058-1619-4DAA-9E24-3AF4BA6365F7}" destId="{E71315B5-AA97-430B-891A-0D2F8429B66A}" srcOrd="0" destOrd="0" presId="urn:microsoft.com/office/officeart/2005/8/layout/vProcess5"/>
    <dgm:cxn modelId="{1AEE10B2-949F-4F18-A1CC-F6370C12BB8B}" type="presOf" srcId="{2BE13777-511C-4AA7-96F4-E1D8B4069FA2}" destId="{EEB10E01-9335-4186-8BAC-1DDBE8486655}" srcOrd="0" destOrd="0" presId="urn:microsoft.com/office/officeart/2005/8/layout/vProcess5"/>
    <dgm:cxn modelId="{0E6BFBB3-2E4C-4863-8D40-80804615D8F6}" type="presOf" srcId="{1F4986E7-CFC1-4BCA-827C-A876A4E56702}" destId="{EEEEBB8B-61E1-42D1-A667-E87466363D07}" srcOrd="0" destOrd="0" presId="urn:microsoft.com/office/officeart/2005/8/layout/vProcess5"/>
    <dgm:cxn modelId="{084CD1B7-2BD8-4E52-9D5D-5BED202715C4}" type="presOf" srcId="{C9EA7BC8-8F20-4295-9329-40B6E6A71951}" destId="{CE8AFEEA-6FBF-481A-885D-2D51A1A753C0}" srcOrd="1" destOrd="0" presId="urn:microsoft.com/office/officeart/2005/8/layout/vProcess5"/>
    <dgm:cxn modelId="{A59328C1-9443-4FA8-A866-FD60A825F897}" srcId="{1F4986E7-CFC1-4BCA-827C-A876A4E56702}" destId="{A4B78D27-9DBD-436A-B1CB-BE5AA3DB9222}" srcOrd="3" destOrd="0" parTransId="{A45C9916-BB5E-47B5-B0ED-C41E06AB4787}" sibTransId="{E380B94F-B092-4F29-8FD3-D9A324026AC8}"/>
    <dgm:cxn modelId="{26601BEE-E97D-4D84-8A7B-0B3B889432B7}" type="presOf" srcId="{F8C42254-001A-409C-BCA0-8D662B657858}" destId="{773E5964-A0D5-4472-8571-6E5776FE0A1D}" srcOrd="0" destOrd="0" presId="urn:microsoft.com/office/officeart/2005/8/layout/vProcess5"/>
    <dgm:cxn modelId="{191F293E-8697-4D24-8227-2A01E8279199}" type="presParOf" srcId="{EEEEBB8B-61E1-42D1-A667-E87466363D07}" destId="{7C398079-9A8C-4ABE-924C-A2CB90BD2E03}" srcOrd="0" destOrd="0" presId="urn:microsoft.com/office/officeart/2005/8/layout/vProcess5"/>
    <dgm:cxn modelId="{66AFFC05-35E5-4A7A-930C-2B2C399135A4}" type="presParOf" srcId="{EEEEBB8B-61E1-42D1-A667-E87466363D07}" destId="{64F8CE3B-B183-486F-8020-B62B4EBDAFB0}" srcOrd="1" destOrd="0" presId="urn:microsoft.com/office/officeart/2005/8/layout/vProcess5"/>
    <dgm:cxn modelId="{B2E0C4F7-26DE-4063-9F30-DD59C312AEA2}" type="presParOf" srcId="{EEEEBB8B-61E1-42D1-A667-E87466363D07}" destId="{773E5964-A0D5-4472-8571-6E5776FE0A1D}" srcOrd="2" destOrd="0" presId="urn:microsoft.com/office/officeart/2005/8/layout/vProcess5"/>
    <dgm:cxn modelId="{E9DF4978-7C4E-4789-B9C4-752B710F585D}" type="presParOf" srcId="{EEEEBB8B-61E1-42D1-A667-E87466363D07}" destId="{E71315B5-AA97-430B-891A-0D2F8429B66A}" srcOrd="3" destOrd="0" presId="urn:microsoft.com/office/officeart/2005/8/layout/vProcess5"/>
    <dgm:cxn modelId="{2CEF234C-EEA5-4D3D-B52D-B7E0FA1D638F}" type="presParOf" srcId="{EEEEBB8B-61E1-42D1-A667-E87466363D07}" destId="{80EC4902-8A10-4668-BFC4-5E4D74746030}" srcOrd="4" destOrd="0" presId="urn:microsoft.com/office/officeart/2005/8/layout/vProcess5"/>
    <dgm:cxn modelId="{61C24D09-60FE-4581-89C6-01018051C56B}" type="presParOf" srcId="{EEEEBB8B-61E1-42D1-A667-E87466363D07}" destId="{1C576EDE-633E-4002-B0DE-77BAF4879D31}" srcOrd="5" destOrd="0" presId="urn:microsoft.com/office/officeart/2005/8/layout/vProcess5"/>
    <dgm:cxn modelId="{A14D5D03-AFA1-42AA-9B3E-8DA9F2C9397D}" type="presParOf" srcId="{EEEEBB8B-61E1-42D1-A667-E87466363D07}" destId="{EEB10E01-9335-4186-8BAC-1DDBE8486655}" srcOrd="6" destOrd="0" presId="urn:microsoft.com/office/officeart/2005/8/layout/vProcess5"/>
    <dgm:cxn modelId="{81912749-577E-4945-98D8-FCF5EB24F500}" type="presParOf" srcId="{EEEEBB8B-61E1-42D1-A667-E87466363D07}" destId="{47E040FA-5E4D-44D1-873E-6627442726A5}" srcOrd="7" destOrd="0" presId="urn:microsoft.com/office/officeart/2005/8/layout/vProcess5"/>
    <dgm:cxn modelId="{CDACDB26-6FAA-485B-8666-B14FD0720F5F}" type="presParOf" srcId="{EEEEBB8B-61E1-42D1-A667-E87466363D07}" destId="{CE8AFEEA-6FBF-481A-885D-2D51A1A753C0}" srcOrd="8" destOrd="0" presId="urn:microsoft.com/office/officeart/2005/8/layout/vProcess5"/>
    <dgm:cxn modelId="{74A68616-8FEB-43C6-9B7F-69E2A3D47A42}" type="presParOf" srcId="{EEEEBB8B-61E1-42D1-A667-E87466363D07}" destId="{70E59D03-07B1-4610-A0D5-92879481BB8F}" srcOrd="9" destOrd="0" presId="urn:microsoft.com/office/officeart/2005/8/layout/vProcess5"/>
    <dgm:cxn modelId="{6AB26DF5-B84F-4C08-9C88-EA7C71B8DABF}" type="presParOf" srcId="{EEEEBB8B-61E1-42D1-A667-E87466363D07}" destId="{9415A0DB-1F42-42C4-BE3B-5A85E86BB358}" srcOrd="10" destOrd="0" presId="urn:microsoft.com/office/officeart/2005/8/layout/vProcess5"/>
    <dgm:cxn modelId="{45C1D23A-E626-4EC5-91DA-5CE6CA1E1FA9}" type="presParOf" srcId="{EEEEBB8B-61E1-42D1-A667-E87466363D07}" destId="{3F0D781A-2C0D-432A-9B67-365AE620116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C0EC6-4F3F-4089-8786-5D627E3EE3EF}">
      <dsp:nvSpPr>
        <dsp:cNvPr id="0" name=""/>
        <dsp:cNvSpPr/>
      </dsp:nvSpPr>
      <dsp:spPr>
        <a:xfrm>
          <a:off x="4624568" y="1970"/>
          <a:ext cx="1965920" cy="1965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Seaford Display"/>
            </a:rPr>
            <a:t> Q1 – budgets not yet set</a:t>
          </a:r>
          <a:endParaRPr lang="en-US" sz="2200" kern="1200" dirty="0"/>
        </a:p>
      </dsp:txBody>
      <dsp:txXfrm>
        <a:off x="4912470" y="289872"/>
        <a:ext cx="1390116" cy="1390116"/>
      </dsp:txXfrm>
    </dsp:sp>
    <dsp:sp modelId="{DD1CAFB8-A3A3-4103-BA36-F536F5CBAD88}">
      <dsp:nvSpPr>
        <dsp:cNvPr id="0" name=""/>
        <dsp:cNvSpPr/>
      </dsp:nvSpPr>
      <dsp:spPr>
        <a:xfrm rot="2700000">
          <a:off x="6379713" y="1687579"/>
          <a:ext cx="524425" cy="663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402753" y="1764656"/>
        <a:ext cx="367098" cy="398098"/>
      </dsp:txXfrm>
    </dsp:sp>
    <dsp:sp modelId="{24CC6BB3-22BA-430C-9DC1-362D34B3468E}">
      <dsp:nvSpPr>
        <dsp:cNvPr id="0" name=""/>
        <dsp:cNvSpPr/>
      </dsp:nvSpPr>
      <dsp:spPr>
        <a:xfrm>
          <a:off x="6714354" y="2091756"/>
          <a:ext cx="1965920" cy="1965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Seaford Display"/>
            </a:rPr>
            <a:t> Q2 – in year efficiency schemes</a:t>
          </a:r>
          <a:endParaRPr lang="en-US" sz="2200" kern="1200" dirty="0"/>
        </a:p>
      </dsp:txBody>
      <dsp:txXfrm>
        <a:off x="7002256" y="2379658"/>
        <a:ext cx="1390116" cy="1390116"/>
      </dsp:txXfrm>
    </dsp:sp>
    <dsp:sp modelId="{C49E8690-6C75-4D66-86A3-B3CECFA709EC}">
      <dsp:nvSpPr>
        <dsp:cNvPr id="0" name=""/>
        <dsp:cNvSpPr/>
      </dsp:nvSpPr>
      <dsp:spPr>
        <a:xfrm rot="8100000">
          <a:off x="6400704" y="3777365"/>
          <a:ext cx="524425" cy="663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6534991" y="3854442"/>
        <a:ext cx="367098" cy="398098"/>
      </dsp:txXfrm>
    </dsp:sp>
    <dsp:sp modelId="{D98C1109-E040-4995-90ED-A47F43EA0CF2}">
      <dsp:nvSpPr>
        <dsp:cNvPr id="0" name=""/>
        <dsp:cNvSpPr/>
      </dsp:nvSpPr>
      <dsp:spPr>
        <a:xfrm>
          <a:off x="4624568" y="4181541"/>
          <a:ext cx="1965920" cy="1965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Seaford Display"/>
            </a:rPr>
            <a:t>Q3 – </a:t>
          </a:r>
          <a:r>
            <a:rPr lang="en-US" sz="2200" kern="1200" dirty="0" err="1">
              <a:latin typeface="Seaford Display"/>
            </a:rPr>
            <a:t>Centralised</a:t>
          </a:r>
          <a:r>
            <a:rPr lang="en-US" sz="2200" kern="1200" dirty="0">
              <a:latin typeface="Seaford Display"/>
            </a:rPr>
            <a:t> bids for money </a:t>
          </a:r>
        </a:p>
      </dsp:txBody>
      <dsp:txXfrm>
        <a:off x="4912470" y="4469443"/>
        <a:ext cx="1390116" cy="1390116"/>
      </dsp:txXfrm>
    </dsp:sp>
    <dsp:sp modelId="{12E32FA9-CA4D-48EC-9512-DAC082DDFE54}">
      <dsp:nvSpPr>
        <dsp:cNvPr id="0" name=""/>
        <dsp:cNvSpPr/>
      </dsp:nvSpPr>
      <dsp:spPr>
        <a:xfrm rot="13500000">
          <a:off x="4310918" y="3798355"/>
          <a:ext cx="524425" cy="663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445205" y="3986678"/>
        <a:ext cx="367098" cy="398098"/>
      </dsp:txXfrm>
    </dsp:sp>
    <dsp:sp modelId="{EB2644FD-CAF3-41C3-A94B-1DE63CA0320F}">
      <dsp:nvSpPr>
        <dsp:cNvPr id="0" name=""/>
        <dsp:cNvSpPr/>
      </dsp:nvSpPr>
      <dsp:spPr>
        <a:xfrm>
          <a:off x="2534783" y="2091756"/>
          <a:ext cx="1965920" cy="1965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Seaford Display"/>
            </a:rPr>
            <a:t>Q4 – Central money delivered</a:t>
          </a:r>
          <a:endParaRPr lang="en-US" sz="2200" kern="1200" dirty="0"/>
        </a:p>
      </dsp:txBody>
      <dsp:txXfrm>
        <a:off x="2822685" y="2379658"/>
        <a:ext cx="1390116" cy="1390116"/>
      </dsp:txXfrm>
    </dsp:sp>
    <dsp:sp modelId="{4AD194A8-6DD8-4976-A34F-1490FABF51F2}">
      <dsp:nvSpPr>
        <dsp:cNvPr id="0" name=""/>
        <dsp:cNvSpPr/>
      </dsp:nvSpPr>
      <dsp:spPr>
        <a:xfrm rot="18900000">
          <a:off x="4289928" y="1708569"/>
          <a:ext cx="524425" cy="663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312968" y="1896892"/>
        <a:ext cx="367098" cy="398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AADC6-72B5-4995-A1E2-2D8C07A490EB}">
      <dsp:nvSpPr>
        <dsp:cNvPr id="0" name=""/>
        <dsp:cNvSpPr/>
      </dsp:nvSpPr>
      <dsp:spPr>
        <a:xfrm>
          <a:off x="2455" y="1530"/>
          <a:ext cx="2395011" cy="2353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Seaford Display"/>
            </a:rPr>
            <a:t>Individuals and Interactions over</a:t>
          </a:r>
          <a:endParaRPr lang="en-US" sz="2900" b="1" kern="1200" dirty="0"/>
        </a:p>
      </dsp:txBody>
      <dsp:txXfrm>
        <a:off x="71397" y="70472"/>
        <a:ext cx="2257127" cy="2215966"/>
      </dsp:txXfrm>
    </dsp:sp>
    <dsp:sp modelId="{8DA2E226-621F-4EA7-97AC-75B7B09FE452}">
      <dsp:nvSpPr>
        <dsp:cNvPr id="0" name=""/>
        <dsp:cNvSpPr/>
      </dsp:nvSpPr>
      <dsp:spPr>
        <a:xfrm>
          <a:off x="2455" y="2640147"/>
          <a:ext cx="2395011" cy="2353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Seaford Display"/>
            </a:rPr>
            <a:t>Processes and tools</a:t>
          </a:r>
          <a:endParaRPr lang="en-US" sz="2500" kern="1200" dirty="0"/>
        </a:p>
      </dsp:txBody>
      <dsp:txXfrm>
        <a:off x="71397" y="2709089"/>
        <a:ext cx="2257127" cy="2215966"/>
      </dsp:txXfrm>
    </dsp:sp>
    <dsp:sp modelId="{AC69EF28-9BCF-4FC6-8CF9-5D33BD04303E}">
      <dsp:nvSpPr>
        <dsp:cNvPr id="0" name=""/>
        <dsp:cNvSpPr/>
      </dsp:nvSpPr>
      <dsp:spPr>
        <a:xfrm>
          <a:off x="2799829" y="1530"/>
          <a:ext cx="2395011" cy="2353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Seaford Display"/>
            </a:rPr>
            <a:t>Working software over</a:t>
          </a:r>
          <a:endParaRPr lang="en-US" sz="2900" b="1" kern="1200" dirty="0"/>
        </a:p>
      </dsp:txBody>
      <dsp:txXfrm>
        <a:off x="2868771" y="70472"/>
        <a:ext cx="2257127" cy="2215966"/>
      </dsp:txXfrm>
    </dsp:sp>
    <dsp:sp modelId="{796BF219-2597-4703-A945-80CF4B7D30D0}">
      <dsp:nvSpPr>
        <dsp:cNvPr id="0" name=""/>
        <dsp:cNvSpPr/>
      </dsp:nvSpPr>
      <dsp:spPr>
        <a:xfrm>
          <a:off x="2799829" y="2640147"/>
          <a:ext cx="2395011" cy="2353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Seaford Display"/>
            </a:rPr>
            <a:t>Comprehensive documentation</a:t>
          </a:r>
        </a:p>
      </dsp:txBody>
      <dsp:txXfrm>
        <a:off x="2868771" y="2709089"/>
        <a:ext cx="2257127" cy="2215966"/>
      </dsp:txXfrm>
    </dsp:sp>
    <dsp:sp modelId="{FF49FE93-587A-4567-8A7C-204BB672336C}">
      <dsp:nvSpPr>
        <dsp:cNvPr id="0" name=""/>
        <dsp:cNvSpPr/>
      </dsp:nvSpPr>
      <dsp:spPr>
        <a:xfrm>
          <a:off x="5597203" y="1530"/>
          <a:ext cx="2395011" cy="2353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Seaford Display"/>
            </a:rPr>
            <a:t>Collaboration over</a:t>
          </a:r>
        </a:p>
      </dsp:txBody>
      <dsp:txXfrm>
        <a:off x="5666145" y="70472"/>
        <a:ext cx="2257127" cy="2215966"/>
      </dsp:txXfrm>
    </dsp:sp>
    <dsp:sp modelId="{455821BC-B283-4202-B7D0-9086717CF009}">
      <dsp:nvSpPr>
        <dsp:cNvPr id="0" name=""/>
        <dsp:cNvSpPr/>
      </dsp:nvSpPr>
      <dsp:spPr>
        <a:xfrm>
          <a:off x="5597203" y="2640147"/>
          <a:ext cx="2395011" cy="2353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Seaford Display"/>
            </a:rPr>
            <a:t>Contract negotiation</a:t>
          </a:r>
        </a:p>
      </dsp:txBody>
      <dsp:txXfrm>
        <a:off x="5666145" y="2709089"/>
        <a:ext cx="2257127" cy="2215966"/>
      </dsp:txXfrm>
    </dsp:sp>
    <dsp:sp modelId="{D8399E1F-BD65-427C-A253-3869702658DC}">
      <dsp:nvSpPr>
        <dsp:cNvPr id="0" name=""/>
        <dsp:cNvSpPr/>
      </dsp:nvSpPr>
      <dsp:spPr>
        <a:xfrm>
          <a:off x="8394577" y="1530"/>
          <a:ext cx="2395011" cy="2353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Seaford Display"/>
            </a:rPr>
            <a:t>Responding to change over</a:t>
          </a:r>
        </a:p>
      </dsp:txBody>
      <dsp:txXfrm>
        <a:off x="8463519" y="70472"/>
        <a:ext cx="2257127" cy="2215966"/>
      </dsp:txXfrm>
    </dsp:sp>
    <dsp:sp modelId="{78CC6DE2-59E0-45B0-A778-4F190FFCB4DE}">
      <dsp:nvSpPr>
        <dsp:cNvPr id="0" name=""/>
        <dsp:cNvSpPr/>
      </dsp:nvSpPr>
      <dsp:spPr>
        <a:xfrm>
          <a:off x="8394577" y="2640147"/>
          <a:ext cx="2395011" cy="2353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Seaford Display"/>
            </a:rPr>
            <a:t>Following a plan</a:t>
          </a:r>
        </a:p>
      </dsp:txBody>
      <dsp:txXfrm>
        <a:off x="8463519" y="2709089"/>
        <a:ext cx="2257127" cy="22159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16253-2DD7-473E-9386-EFC0EB99B45F}">
      <dsp:nvSpPr>
        <dsp:cNvPr id="0" name=""/>
        <dsp:cNvSpPr/>
      </dsp:nvSpPr>
      <dsp:spPr>
        <a:xfrm>
          <a:off x="0" y="0"/>
          <a:ext cx="11173932" cy="138692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>
              <a:latin typeface="Seaford Display"/>
            </a:rPr>
            <a:t>Quarter four</a:t>
          </a:r>
          <a:endParaRPr lang="en-US" sz="6100" kern="1200" dirty="0"/>
        </a:p>
      </dsp:txBody>
      <dsp:txXfrm>
        <a:off x="0" y="0"/>
        <a:ext cx="11173932" cy="1386928"/>
      </dsp:txXfrm>
    </dsp:sp>
    <dsp:sp modelId="{4F435461-3230-46D3-96CC-FB4003DED382}">
      <dsp:nvSpPr>
        <dsp:cNvPr id="0" name=""/>
        <dsp:cNvSpPr/>
      </dsp:nvSpPr>
      <dsp:spPr>
        <a:xfrm>
          <a:off x="5456" y="1386928"/>
          <a:ext cx="3721006" cy="2912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Seaford Display"/>
            </a:rPr>
            <a:t>Jan 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Seaford Display"/>
            </a:rPr>
            <a:t>Stakeholder views  -workshops, polls, interviews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Seaford Display"/>
            </a:rPr>
            <a:t>Organistational strategy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Seaford Display"/>
            </a:rPr>
            <a:t>ICS strategy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Seaford Display"/>
            </a:rPr>
            <a:t>National strategy</a:t>
          </a:r>
          <a:endParaRPr lang="en-US" sz="2300" kern="1200" dirty="0"/>
        </a:p>
      </dsp:txBody>
      <dsp:txXfrm>
        <a:off x="5456" y="1386928"/>
        <a:ext cx="3721006" cy="2912549"/>
      </dsp:txXfrm>
    </dsp:sp>
    <dsp:sp modelId="{1174F84B-C518-4A4A-8BA8-EC581E134480}">
      <dsp:nvSpPr>
        <dsp:cNvPr id="0" name=""/>
        <dsp:cNvSpPr/>
      </dsp:nvSpPr>
      <dsp:spPr>
        <a:xfrm>
          <a:off x="3726462" y="1386928"/>
          <a:ext cx="3721006" cy="2912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Seaford Display"/>
            </a:rPr>
            <a:t>Feb</a:t>
          </a:r>
          <a:endParaRPr lang="en-US" sz="30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Seaford Display"/>
            </a:rPr>
            <a:t>Supplier Technology roadmaps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Seaford Display"/>
            </a:rPr>
            <a:t>Supplier workshops</a:t>
          </a:r>
        </a:p>
      </dsp:txBody>
      <dsp:txXfrm>
        <a:off x="3726462" y="1386928"/>
        <a:ext cx="3721006" cy="2912549"/>
      </dsp:txXfrm>
    </dsp:sp>
    <dsp:sp modelId="{16933C89-1E8F-4451-949B-B1CE7A0607D9}">
      <dsp:nvSpPr>
        <dsp:cNvPr id="0" name=""/>
        <dsp:cNvSpPr/>
      </dsp:nvSpPr>
      <dsp:spPr>
        <a:xfrm>
          <a:off x="7447469" y="1386928"/>
          <a:ext cx="3721006" cy="2912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Seaford Display"/>
            </a:rPr>
            <a:t>Mar</a:t>
          </a:r>
          <a:endParaRPr lang="en-US" sz="30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Seaford Display"/>
            </a:rPr>
            <a:t>Refinement through committee presentation</a:t>
          </a:r>
          <a:endParaRPr lang="en-US" sz="2300" kern="1200" dirty="0"/>
        </a:p>
      </dsp:txBody>
      <dsp:txXfrm>
        <a:off x="7447469" y="1386928"/>
        <a:ext cx="3721006" cy="2912549"/>
      </dsp:txXfrm>
    </dsp:sp>
    <dsp:sp modelId="{51DBED48-1D50-40AE-9255-29B8526240DA}">
      <dsp:nvSpPr>
        <dsp:cNvPr id="0" name=""/>
        <dsp:cNvSpPr/>
      </dsp:nvSpPr>
      <dsp:spPr>
        <a:xfrm>
          <a:off x="0" y="4299477"/>
          <a:ext cx="11173932" cy="32361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8CE3B-B183-486F-8020-B62B4EBDAFB0}">
      <dsp:nvSpPr>
        <dsp:cNvPr id="0" name=""/>
        <dsp:cNvSpPr/>
      </dsp:nvSpPr>
      <dsp:spPr>
        <a:xfrm>
          <a:off x="0" y="0"/>
          <a:ext cx="8522547" cy="7012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Simple</a:t>
          </a:r>
        </a:p>
      </dsp:txBody>
      <dsp:txXfrm>
        <a:off x="20540" y="20540"/>
        <a:ext cx="7706537" cy="660214"/>
      </dsp:txXfrm>
    </dsp:sp>
    <dsp:sp modelId="{773E5964-A0D5-4472-8571-6E5776FE0A1D}">
      <dsp:nvSpPr>
        <dsp:cNvPr id="0" name=""/>
        <dsp:cNvSpPr/>
      </dsp:nvSpPr>
      <dsp:spPr>
        <a:xfrm>
          <a:off x="713763" y="828802"/>
          <a:ext cx="8522547" cy="7012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Easy to understand</a:t>
          </a:r>
        </a:p>
      </dsp:txBody>
      <dsp:txXfrm>
        <a:off x="734303" y="849342"/>
        <a:ext cx="7311862" cy="660214"/>
      </dsp:txXfrm>
    </dsp:sp>
    <dsp:sp modelId="{E71315B5-AA97-430B-891A-0D2F8429B66A}">
      <dsp:nvSpPr>
        <dsp:cNvPr id="0" name=""/>
        <dsp:cNvSpPr/>
      </dsp:nvSpPr>
      <dsp:spPr>
        <a:xfrm>
          <a:off x="1416873" y="1657604"/>
          <a:ext cx="8522547" cy="7012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Not too many...</a:t>
          </a:r>
        </a:p>
      </dsp:txBody>
      <dsp:txXfrm>
        <a:off x="1437413" y="1678144"/>
        <a:ext cx="7322515" cy="660214"/>
      </dsp:txXfrm>
    </dsp:sp>
    <dsp:sp modelId="{80EC4902-8A10-4668-BFC4-5E4D74746030}">
      <dsp:nvSpPr>
        <dsp:cNvPr id="0" name=""/>
        <dsp:cNvSpPr/>
      </dsp:nvSpPr>
      <dsp:spPr>
        <a:xfrm>
          <a:off x="2130636" y="2486406"/>
          <a:ext cx="8522547" cy="7012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Should we ask for efficiency?</a:t>
          </a:r>
        </a:p>
      </dsp:txBody>
      <dsp:txXfrm>
        <a:off x="2151176" y="2506946"/>
        <a:ext cx="7311862" cy="660213"/>
      </dsp:txXfrm>
    </dsp:sp>
    <dsp:sp modelId="{1C576EDE-633E-4002-B0DE-77BAF4879D31}">
      <dsp:nvSpPr>
        <dsp:cNvPr id="0" name=""/>
        <dsp:cNvSpPr/>
      </dsp:nvSpPr>
      <dsp:spPr>
        <a:xfrm>
          <a:off x="8066706" y="537127"/>
          <a:ext cx="455841" cy="4558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8169270" y="537127"/>
        <a:ext cx="250713" cy="343020"/>
      </dsp:txXfrm>
    </dsp:sp>
    <dsp:sp modelId="{EEB10E01-9335-4186-8BAC-1DDBE8486655}">
      <dsp:nvSpPr>
        <dsp:cNvPr id="0" name=""/>
        <dsp:cNvSpPr/>
      </dsp:nvSpPr>
      <dsp:spPr>
        <a:xfrm>
          <a:off x="8780469" y="1365929"/>
          <a:ext cx="455841" cy="4558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8883033" y="1365929"/>
        <a:ext cx="250713" cy="343020"/>
      </dsp:txXfrm>
    </dsp:sp>
    <dsp:sp modelId="{47E040FA-5E4D-44D1-873E-6627442726A5}">
      <dsp:nvSpPr>
        <dsp:cNvPr id="0" name=""/>
        <dsp:cNvSpPr/>
      </dsp:nvSpPr>
      <dsp:spPr>
        <a:xfrm>
          <a:off x="9483579" y="2194731"/>
          <a:ext cx="455841" cy="4558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9586143" y="2194731"/>
        <a:ext cx="250713" cy="343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D227D51-204B-ED48-AF9A-0BE9633FE04A}"/>
              </a:ext>
            </a:extLst>
          </p:cNvPr>
          <p:cNvSpPr/>
          <p:nvPr/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57A23F45-CDAE-8A40-8DE7-92A0BBC119B7}"/>
              </a:ext>
            </a:extLst>
          </p:cNvPr>
          <p:cNvSpPr/>
          <p:nvPr/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46383-CCC4-544B-B0D8-DE78DE39BB78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1728-714F-2942-A0D1-82FF9419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8035342" cy="2722164"/>
          </a:xfrm>
        </p:spPr>
        <p:txBody>
          <a:bodyPr anchor="b"/>
          <a:lstStyle>
            <a:lvl1pPr algn="l">
              <a:defRPr sz="8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2D4-1496-3347-BBF8-5879DF26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8035342" cy="8829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24-B499-364B-AEB5-B6517F6A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7105" y="5708747"/>
            <a:ext cx="3882843" cy="365125"/>
          </a:xfrm>
        </p:spPr>
        <p:txBody>
          <a:bodyPr/>
          <a:lstStyle>
            <a:lvl1pPr>
              <a:defRPr sz="1400"/>
            </a:lvl1pPr>
          </a:lstStyle>
          <a:p>
            <a:fld id="{73C3BD54-29B9-3D42-B178-776ED395AA85}" type="datetimeFigureOut">
              <a:rPr lang="en-US" smtClean="0"/>
              <a:pPr/>
              <a:t>3/20/2024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889C-A4E9-B24E-818F-46A1124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50F-250E-6D45-AEBC-2573FED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6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F6C0E12-251D-EA44-BF81-4ABDFBB94321}"/>
              </a:ext>
            </a:extLst>
          </p:cNvPr>
          <p:cNvSpPr/>
          <p:nvPr/>
        </p:nvSpPr>
        <p:spPr>
          <a:xfrm>
            <a:off x="7087169" y="1096772"/>
            <a:ext cx="465222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5FF4-095A-114E-87B6-73C7ADF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6EC9-9650-2042-8581-5B4082F94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0800-B373-3B40-B187-30AFE44C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4C1C-C790-B449-8C06-78E8303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E620-F86B-F447-AB06-DDAB391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487CB5-43E0-974C-9DDC-252A8A37107F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E9CB83EF-4143-5A45-9B3A-9E70DD50253B}"/>
              </a:ext>
            </a:extLst>
          </p:cNvPr>
          <p:cNvSpPr/>
          <p:nvPr/>
        </p:nvSpPr>
        <p:spPr>
          <a:xfrm>
            <a:off x="11415183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0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DF801-FF8E-6247-9065-D9304CD6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5667" y="1204722"/>
            <a:ext cx="1853360" cy="46766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E2615-7E4D-AB47-ACE6-236D716D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3667" y="1204722"/>
            <a:ext cx="8274047" cy="4696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0223-5AC9-374E-BD0C-344F67E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DD42-54A1-E648-8829-140EC4C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DF8F-8DBC-8A47-8000-5BA35DF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CE2A98-5154-A544-BE2A-FDC0811C19A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4EC832-8181-5643-8A62-117E43F0E498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4AF3281-BC22-374D-A461-8B3181F600AA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3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9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97F6C6D-13AE-FD40-841C-4AB96460C390}"/>
              </a:ext>
            </a:extLst>
          </p:cNvPr>
          <p:cNvSpPr/>
          <p:nvPr/>
        </p:nvSpPr>
        <p:spPr>
          <a:xfrm>
            <a:off x="4291015" y="1096772"/>
            <a:ext cx="7436404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24E27617-2112-2342-9FF1-39F2A241CCCC}"/>
              </a:ext>
            </a:extLst>
          </p:cNvPr>
          <p:cNvSpPr/>
          <p:nvPr/>
        </p:nvSpPr>
        <p:spPr>
          <a:xfrm>
            <a:off x="408637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3CE582-7AFE-D048-B5BC-212A12A28F25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AEF4-E84F-CF40-B27B-01E1D2A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881951"/>
            <a:ext cx="7335836" cy="1987707"/>
          </a:xfrm>
        </p:spPr>
        <p:txBody>
          <a:bodyPr anchor="b"/>
          <a:lstStyle>
            <a:lvl1pPr>
              <a:defRPr sz="60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B7E1-CC48-2441-975D-F1A5412B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3869661"/>
            <a:ext cx="7335836" cy="94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218-1FCF-7A4D-B138-D1B1DE9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4204-038C-FD4B-8E1C-0A9967BF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9AB9-E1C6-C841-B423-FD2BB13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7A-C120-5E4E-BB74-223EB6D0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B7BE-6258-C84C-8242-9865D136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23CD-80DB-5740-AE68-76414CA3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03" y="2691637"/>
            <a:ext cx="4946639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E0921-9102-1440-B315-7788887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02F-1937-2F43-8FF4-846135D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C72-E794-4F4F-8E09-D4883EED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EFA3E2-0F30-664C-AAE4-DE6526B5C71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D7AFF-BC7E-BA41-9C64-B5F9619C0EA1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671D2311-E9B8-F041-A7B8-D5696903F22A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CA91-F119-0244-888A-95539A8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14447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3EAC-4422-D548-8D7F-E9944566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11" y="2691638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0CA2-88A9-CC42-A375-8B87E47C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11" y="3515550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960C-714E-2E4A-8141-A88F3827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866" y="2691162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7BC24-C907-EC4B-872D-17429A65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866" y="3515074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2A045-4283-3C47-B125-68CF3B19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25BC-2C98-574D-BCCD-E36CAB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5C95A-7789-E042-8471-D442D9B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1BA5B-EDD8-B648-8A3E-E2B3570B1EA0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476360-629C-DE48-85B7-F4BE6CC457D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5F6C588-FC1B-3147-AFA1-CD7D76C5AEAC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5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401-5318-7045-8AE3-B1A99F2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F55F-EB76-AE49-B554-12B65B63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6E6E-D81E-C44A-AC54-CBE0134C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25B9-9F46-3049-9977-0119B96D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60068-EADA-2B4B-9819-CF981184FAE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DA7622-137E-184A-A93C-8DBB10318AE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4FB0990-6F8D-B048-8309-19B0D1A41033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0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81DD-2B1F-3444-8023-DD52318F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7EE3-DAA3-D948-B8FD-4841754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32D4-FFBF-6C47-A6C9-D55196D9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D5541-7726-BA46-8BFA-BF6AA8D42BD7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7F434CF-7503-CE4F-8426-C312C6315AD0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DBFB2F-FE34-E349-9484-C275FBE3161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9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CFD-BEE6-AC49-BABD-D8B89C3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035-8260-4443-B1D9-A9C8D584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3" y="1508252"/>
            <a:ext cx="5606518" cy="4045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AA53-7507-D04B-9B8E-6A4F7122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68295"/>
            <a:ext cx="4114800" cy="31858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11F-3003-0745-ACAB-FAA4E676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11A6-59AC-FE45-8A1C-9DDC005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F51E-1A94-034C-BBEE-C26A3AF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7D330-76C0-224C-9C3C-27C4D2B0DDB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64D55-5C51-844B-A38A-8143590FB934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D988250-C554-DE44-B887-57D0B2AA8E37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6C7C-36AD-9A4E-8524-8F44E883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248-4C80-3348-A8A9-6C9F5D32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1151" y="1096772"/>
            <a:ext cx="6096270" cy="57612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3083-CA16-C54A-B130-7BEE6DF9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70666"/>
            <a:ext cx="4114800" cy="31834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6EB5-D7D1-E247-B9D7-D319E5A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F6CC-F5C4-9847-BADB-8B7441C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3FE4-B2F5-7741-B517-533F1C9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0A771-7D8E-0F4A-93A3-B977667D338E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320FA-0E3A-2749-9085-DF30FA26F4BD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A3DF5D0-8A2C-A049-9132-EE1EF7D014D4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1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52BFD-D607-6845-9C7B-1C8D3B4E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52FF-3B04-8245-BF0B-89C9E29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691638"/>
            <a:ext cx="8267296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BFE-CBDD-C344-A21E-44A52F11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49" y="5949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 smtClean="0">
                <a:latin typeface="+mn-lt"/>
              </a:defRPr>
            </a:lvl1pPr>
          </a:lstStyle>
          <a:p>
            <a:fld id="{73C3BD54-29B9-3D42-B178-776ED395AA85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71C0-3DCE-0743-946F-C7540DD7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543179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ADB-4517-194F-8B4B-A9D26B3C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024" y="511175"/>
            <a:ext cx="914400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3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youtube.com/watch?v=ry55--J4_VQ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nhs.uk/services/clinical-safety/clinical-risk-management-standards#dcb0160" TargetMode="External"/><Relationship Id="rId2" Type="http://schemas.openxmlformats.org/officeDocument/2006/relationships/hyperlink" Target="https://theprsb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itage.com/insights/publish-faster-progress-faster-the-basics-of-rapid-publication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614" y="1625608"/>
            <a:ext cx="4655719" cy="2722164"/>
          </a:xfrm>
        </p:spPr>
        <p:txBody>
          <a:bodyPr>
            <a:normAutofit/>
          </a:bodyPr>
          <a:lstStyle/>
          <a:p>
            <a:r>
              <a:rPr lang="en-US" sz="3600" dirty="0"/>
              <a:t>Digital Strategy and Electronic Patient Records: A senior healthcare leaders guide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2614" y="4466845"/>
            <a:ext cx="4655719" cy="8829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Chris Reynolds</a:t>
            </a:r>
          </a:p>
          <a:p>
            <a:endParaRPr lang="en-US" dirty="0"/>
          </a:p>
        </p:txBody>
      </p:sp>
      <p:pic>
        <p:nvPicPr>
          <p:cNvPr id="4" name="Picture 3" descr="Jigsaw puzzles in plastic figures">
            <a:extLst>
              <a:ext uri="{FF2B5EF4-FFF2-40B4-BE49-F238E27FC236}">
                <a16:creationId xmlns:a16="http://schemas.microsoft.com/office/drawing/2014/main" id="{8B90F2F0-3447-7536-96EE-D7117AB2EF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63" r="17622" b="4"/>
          <a:stretch/>
        </p:blipFill>
        <p:spPr>
          <a:xfrm>
            <a:off x="20" y="10"/>
            <a:ext cx="6038037" cy="6857990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12E8ED90-6D42-AE40-963A-3924EE207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30625" y="562356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1B9A4-4566-E31E-4C77-EB36F33B7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07" y="495884"/>
            <a:ext cx="8267296" cy="1446550"/>
          </a:xfrm>
        </p:spPr>
        <p:txBody>
          <a:bodyPr/>
          <a:lstStyle/>
          <a:p>
            <a:r>
              <a:rPr lang="en-US" dirty="0"/>
              <a:t>Agile Principles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44509AE-7270-A357-1029-B60CF15C66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5779858"/>
              </p:ext>
            </p:extLst>
          </p:nvPr>
        </p:nvGraphicFramePr>
        <p:xfrm>
          <a:off x="611373" y="1307805"/>
          <a:ext cx="10792045" cy="4995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6333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E24D3-833D-813F-AEBF-3997BB2C3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345256"/>
            <a:ext cx="8267296" cy="1446550"/>
          </a:xfrm>
        </p:spPr>
        <p:txBody>
          <a:bodyPr>
            <a:normAutofit fontScale="90000"/>
          </a:bodyPr>
          <a:lstStyle/>
          <a:p>
            <a:r>
              <a:rPr lang="en-US" dirty="0"/>
              <a:t>A plan for digital strategy development and implementation in an NHS trust</a:t>
            </a:r>
          </a:p>
        </p:txBody>
      </p:sp>
      <p:graphicFrame>
        <p:nvGraphicFramePr>
          <p:cNvPr id="150" name="Content Placeholder 149">
            <a:extLst>
              <a:ext uri="{FF2B5EF4-FFF2-40B4-BE49-F238E27FC236}">
                <a16:creationId xmlns:a16="http://schemas.microsoft.com/office/drawing/2014/main" id="{E11D2A01-A033-1268-44D3-46C9FCD845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402187"/>
              </p:ext>
            </p:extLst>
          </p:nvPr>
        </p:nvGraphicFramePr>
        <p:xfrm>
          <a:off x="565150" y="1788633"/>
          <a:ext cx="11173932" cy="4623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4405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A4E79-DF65-5249-1CC7-3A8B98B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Say what you said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20EC3-55BB-7939-4C8E-A9BA2E368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The serenity prayer... </a:t>
            </a:r>
          </a:p>
          <a:p>
            <a:endParaRPr lang="en-US" dirty="0"/>
          </a:p>
          <a:p>
            <a:r>
              <a:rPr lang="en-US" dirty="0"/>
              <a:t>There is a rhythm...</a:t>
            </a:r>
          </a:p>
          <a:p>
            <a:endParaRPr lang="en-US" dirty="0"/>
          </a:p>
          <a:p>
            <a:r>
              <a:rPr lang="en-US" dirty="0"/>
              <a:t>Agile strategy - a way to manage uncertainty</a:t>
            </a:r>
          </a:p>
          <a:p>
            <a:endParaRPr lang="en-US" dirty="0"/>
          </a:p>
          <a:p>
            <a:r>
              <a:rPr lang="en-US" dirty="0"/>
              <a:t>Further Reading: </a:t>
            </a:r>
            <a:r>
              <a:rPr lang="en-US" b="1" dirty="0"/>
              <a:t>Digital Transformation At Scale: Why the strategy is delivery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E85517-ECFD-B5FE-A420-EEE513DDBE31}"/>
              </a:ext>
            </a:extLst>
          </p:cNvPr>
          <p:cNvSpPr txBox="1"/>
          <p:nvPr/>
        </p:nvSpPr>
        <p:spPr>
          <a:xfrm>
            <a:off x="7407349" y="1311349"/>
            <a:ext cx="4049232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202122"/>
                </a:solidFill>
                <a:latin typeface="sans-serif"/>
              </a:rPr>
              <a:t>"give us courage to change what must be altered, serenity to accept what cannot be helped, and insight to know the one from the other."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5943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5E1D3-0376-22CD-DE33-12D43137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0" y="1204721"/>
            <a:ext cx="4133840" cy="1446550"/>
          </a:xfrm>
        </p:spPr>
        <p:txBody>
          <a:bodyPr>
            <a:normAutofit/>
          </a:bodyPr>
          <a:lstStyle/>
          <a:p>
            <a:r>
              <a:rPr lang="en-US" sz="4100"/>
              <a:t>Electronic Patient Records and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8A54F-484A-AF02-FA65-A1806CFB3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1" y="2691638"/>
            <a:ext cx="4133840" cy="3188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35+ digital transformations</a:t>
            </a:r>
          </a:p>
          <a:p>
            <a:r>
              <a:rPr lang="en-US" dirty="0"/>
              <a:t>25 record implementations … from managing wheelchairs, merging thousands of </a:t>
            </a:r>
            <a:r>
              <a:rPr lang="en-US" dirty="0" err="1"/>
              <a:t>immunisation</a:t>
            </a:r>
            <a:r>
              <a:rPr lang="en-US" dirty="0"/>
              <a:t> and vaccination records to the largest hospital in Europe</a:t>
            </a:r>
          </a:p>
        </p:txBody>
      </p:sp>
      <p:pic>
        <p:nvPicPr>
          <p:cNvPr id="4" name="Graphic 3" descr="Programmer male with solid fill">
            <a:extLst>
              <a:ext uri="{FF2B5EF4-FFF2-40B4-BE49-F238E27FC236}">
                <a16:creationId xmlns:a16="http://schemas.microsoft.com/office/drawing/2014/main" id="{1A6FA79B-287E-AD8A-681E-64EE99E53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3452" y="2154916"/>
            <a:ext cx="2811837" cy="2811837"/>
          </a:xfrm>
          <a:prstGeom prst="rect">
            <a:avLst/>
          </a:prstGeom>
        </p:spPr>
      </p:pic>
      <p:pic>
        <p:nvPicPr>
          <p:cNvPr id="5" name="Graphic 4" descr="Inpatient outline">
            <a:extLst>
              <a:ext uri="{FF2B5EF4-FFF2-40B4-BE49-F238E27FC236}">
                <a16:creationId xmlns:a16="http://schemas.microsoft.com/office/drawing/2014/main" id="{0B318EE3-F2EC-1FE9-F551-7AD7B1AAC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666" y="2154916"/>
            <a:ext cx="2811837" cy="2811837"/>
          </a:xfrm>
          <a:prstGeom prst="rect">
            <a:avLst/>
          </a:prstGeom>
        </p:spPr>
      </p:pic>
      <p:sp>
        <p:nvSpPr>
          <p:cNvPr id="12" name="Cross 11">
            <a:extLst>
              <a:ext uri="{FF2B5EF4-FFF2-40B4-BE49-F238E27FC236}">
                <a16:creationId xmlns:a16="http://schemas.microsoft.com/office/drawing/2014/main" id="{7B768144-4A9A-EF4F-89C6-859C48A1A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529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3F0DEE-0C91-A94B-BED4-444EDE341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51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C48FBF-8CC2-2DA9-D592-A7B39B41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4114799" cy="1446550"/>
          </a:xfrm>
        </p:spPr>
        <p:txBody>
          <a:bodyPr>
            <a:normAutofit/>
          </a:bodyPr>
          <a:lstStyle/>
          <a:p>
            <a:r>
              <a:rPr lang="en-US" dirty="0"/>
              <a:t>Some experiences...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3700E-E3DE-EDFA-7940-3A65A2FC0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691638"/>
            <a:ext cx="4114799" cy="318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Stalled Acute EPR and maternity system </a:t>
            </a:r>
          </a:p>
          <a:p>
            <a:r>
              <a:rPr lang="en-US" dirty="0"/>
              <a:t>Years delayed EPR</a:t>
            </a:r>
          </a:p>
          <a:p>
            <a:r>
              <a:rPr lang="en-US" dirty="0"/>
              <a:t>An EPR that is not embedded</a:t>
            </a:r>
          </a:p>
          <a:p>
            <a:r>
              <a:rPr lang="en-US" dirty="0">
                <a:latin typeface="Arial"/>
                <a:cs typeface="Arial"/>
              </a:rPr>
              <a:t>A CQUIN aligned deployment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5" name="Picture 4" descr="Molecular glass structure">
            <a:extLst>
              <a:ext uri="{FF2B5EF4-FFF2-40B4-BE49-F238E27FC236}">
                <a16:creationId xmlns:a16="http://schemas.microsoft.com/office/drawing/2014/main" id="{328442FB-4335-9822-493F-9A0A3ACC8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39" r="16009" b="-2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46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42A55-529A-9FD3-1EBE-202EE34B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Whats'</a:t>
            </a:r>
            <a:r>
              <a:rPr lang="en-US" dirty="0"/>
              <a:t> your experience been?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58CC6-5F9F-0B4C-8328-42B26A603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Slido.com</a:t>
            </a:r>
          </a:p>
          <a:p>
            <a:r>
              <a:rPr lang="en-US" dirty="0"/>
              <a:t>2154662</a:t>
            </a:r>
          </a:p>
        </p:txBody>
      </p:sp>
    </p:spTree>
    <p:extLst>
      <p:ext uri="{BB962C8B-B14F-4D97-AF65-F5344CB8AC3E}">
        <p14:creationId xmlns:p14="http://schemas.microsoft.com/office/powerpoint/2010/main" val="244557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BE50E7BE-734F-224D-B03E-074DE1D12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7667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A5B83-E4DD-1605-349F-92B7EB50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4114799" cy="1446550"/>
          </a:xfrm>
        </p:spPr>
        <p:txBody>
          <a:bodyPr>
            <a:normAutofit/>
          </a:bodyPr>
          <a:lstStyle/>
          <a:p>
            <a:r>
              <a:rPr lang="en-US" sz="4100"/>
              <a:t>KLAS review success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67ED4-9383-6941-CBF3-9BA7CCBDE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691638"/>
            <a:ext cx="4114799" cy="318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Shared Ownership</a:t>
            </a:r>
          </a:p>
          <a:p>
            <a:r>
              <a:rPr lang="en-US" dirty="0"/>
              <a:t>Configurability</a:t>
            </a:r>
          </a:p>
          <a:p>
            <a:r>
              <a:rPr lang="en-US" dirty="0"/>
              <a:t>Brilliant support and help</a:t>
            </a:r>
          </a:p>
        </p:txBody>
      </p:sp>
      <p:pic>
        <p:nvPicPr>
          <p:cNvPr id="4" name="Graphic 3" descr="Cheers with solid fill">
            <a:extLst>
              <a:ext uri="{FF2B5EF4-FFF2-40B4-BE49-F238E27FC236}">
                <a16:creationId xmlns:a16="http://schemas.microsoft.com/office/drawing/2014/main" id="{B5D87E7A-BA5A-CB2B-C337-6AA6ED660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6495" y="2152142"/>
            <a:ext cx="2811837" cy="2811837"/>
          </a:xfrm>
          <a:prstGeom prst="rect">
            <a:avLst/>
          </a:prstGeom>
        </p:spPr>
      </p:pic>
      <p:pic>
        <p:nvPicPr>
          <p:cNvPr id="5" name="Graphic 4" descr="Questions with solid fill">
            <a:extLst>
              <a:ext uri="{FF2B5EF4-FFF2-40B4-BE49-F238E27FC236}">
                <a16:creationId xmlns:a16="http://schemas.microsoft.com/office/drawing/2014/main" id="{E92505F1-6820-542B-F253-2DF186866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6709" y="2152142"/>
            <a:ext cx="2811837" cy="2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69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F9868-B004-A80B-2E05-85F3F253A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</p:spPr>
        <p:txBody>
          <a:bodyPr>
            <a:normAutofit/>
          </a:bodyPr>
          <a:lstStyle/>
          <a:p>
            <a:r>
              <a:rPr lang="en-US" dirty="0"/>
              <a:t>Benefits ….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1CD9BE-93F1-ED44-946B-8354D74B0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4A8FB1-9E7E-023A-80A9-5619EDC6D5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695271"/>
              </p:ext>
            </p:extLst>
          </p:nvPr>
        </p:nvGraphicFramePr>
        <p:xfrm>
          <a:off x="565149" y="2692400"/>
          <a:ext cx="10653184" cy="318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9789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D13D2-BC29-711A-5902-D8821B4D9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4114799" cy="1446550"/>
          </a:xfrm>
        </p:spPr>
        <p:txBody>
          <a:bodyPr>
            <a:normAutofit/>
          </a:bodyPr>
          <a:lstStyle/>
          <a:p>
            <a:r>
              <a:rPr lang="en-US" dirty="0"/>
              <a:t>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2EC57-1BC3-8F97-EE1F-09E261FC1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691638"/>
            <a:ext cx="4114799" cy="3188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best people are in your </a:t>
            </a:r>
            <a:r>
              <a:rPr lang="en-US" dirty="0" err="1"/>
              <a:t>organisation</a:t>
            </a:r>
            <a:r>
              <a:rPr lang="en-US" dirty="0"/>
              <a:t> already</a:t>
            </a:r>
            <a:endParaRPr lang="en-US"/>
          </a:p>
          <a:p>
            <a:r>
              <a:rPr lang="en-US" dirty="0"/>
              <a:t>The technology limits but...</a:t>
            </a:r>
            <a:endParaRPr lang="en-US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2"/>
              </a:rPr>
              <a:t>Apollo 13</a:t>
            </a:r>
          </a:p>
          <a:p>
            <a:r>
              <a:rPr lang="en-US" dirty="0" err="1">
                <a:ea typeface="+mn-lt"/>
                <a:cs typeface="+mn-lt"/>
              </a:rPr>
              <a:t>Organisational</a:t>
            </a:r>
            <a:r>
              <a:rPr lang="en-US" dirty="0">
                <a:ea typeface="+mn-lt"/>
                <a:cs typeface="+mn-lt"/>
              </a:rPr>
              <a:t> Development</a:t>
            </a:r>
          </a:p>
          <a:p>
            <a:r>
              <a:rPr lang="en-US" dirty="0">
                <a:ea typeface="+mn-lt"/>
                <a:cs typeface="+mn-lt"/>
              </a:rPr>
              <a:t>Quality Improvement</a:t>
            </a:r>
          </a:p>
        </p:txBody>
      </p:sp>
      <p:pic>
        <p:nvPicPr>
          <p:cNvPr id="4" name="Picture 3" descr="A person holding two objects in front of a control panel&#10;&#10;Description automatically generated">
            <a:extLst>
              <a:ext uri="{FF2B5EF4-FFF2-40B4-BE49-F238E27FC236}">
                <a16:creationId xmlns:a16="http://schemas.microsoft.com/office/drawing/2014/main" id="{1B1E974E-6523-AE40-158D-00F73279C6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48" r="30524" b="-1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  <p:sp>
        <p:nvSpPr>
          <p:cNvPr id="20" name="Cross 19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54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C048C8-E8DA-755D-018B-FAC988B55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4114799" cy="1446550"/>
          </a:xfrm>
        </p:spPr>
        <p:txBody>
          <a:bodyPr>
            <a:normAutofit/>
          </a:bodyPr>
          <a:lstStyle/>
          <a:p>
            <a:r>
              <a:rPr lang="en-US" dirty="0"/>
              <a:t>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E789F-5EC5-0EBD-7ABF-60BA00F94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691638"/>
            <a:ext cx="4114799" cy="318858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Professional records standards board (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DCB0160 - Clinical Risk Management: its Application in the Deployment and Use of Health IT Systems (</a:t>
            </a:r>
            <a:r>
              <a:rPr lang="en-US" dirty="0">
                <a:hlinkClick r:id="rId3"/>
              </a:rPr>
              <a:t>link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F16AE84C-4984-CE9C-E7A8-0A18D8A42B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66" r="9114" b="-3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9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79A89-9E09-8EE7-848E-4E6A14EC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game of two halves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99C58-B014-ED66-AA15-69F5A38CB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Digital Strategy</a:t>
            </a:r>
          </a:p>
          <a:p>
            <a:endParaRPr lang="en-US" dirty="0"/>
          </a:p>
          <a:p>
            <a:r>
              <a:rPr lang="en-US" dirty="0"/>
              <a:t>Electronic Patient Records</a:t>
            </a:r>
          </a:p>
          <a:p>
            <a:endParaRPr lang="en-US" dirty="0"/>
          </a:p>
          <a:p>
            <a:r>
              <a:rPr lang="en-US" dirty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37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227D51-204B-ED48-AF9A-0BE9633F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7A23F45-CDAE-8A40-8DE7-92A0BBC11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546383-CCC4-544B-B0D8-DE78DE39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AAAA3-4C52-4E3A-AF76-C319479B2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7240" y="1625608"/>
            <a:ext cx="2976767" cy="27221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spc="-1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will it feel...</a:t>
            </a:r>
          </a:p>
        </p:txBody>
      </p:sp>
      <p:pic>
        <p:nvPicPr>
          <p:cNvPr id="4" name="Content Placeholder 3" descr="A diagram of a cycle&#10;&#10;Description automatically generated">
            <a:extLst>
              <a:ext uri="{FF2B5EF4-FFF2-40B4-BE49-F238E27FC236}">
                <a16:creationId xmlns:a16="http://schemas.microsoft.com/office/drawing/2014/main" id="{81575763-FD78-29F0-5200-25C0E9D5A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711" y="1497220"/>
            <a:ext cx="5360040" cy="4127230"/>
          </a:xfrm>
          <a:prstGeom prst="rect">
            <a:avLst/>
          </a:prstGeom>
        </p:spPr>
      </p:pic>
      <p:sp>
        <p:nvSpPr>
          <p:cNvPr id="17" name="Cross 16">
            <a:extLst>
              <a:ext uri="{FF2B5EF4-FFF2-40B4-BE49-F238E27FC236}">
                <a16:creationId xmlns:a16="http://schemas.microsoft.com/office/drawing/2014/main" id="{56EC6756-249A-354D-B2C0-DA82BEEEC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8518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B14128-2D03-F14B-8681-9410A28F3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40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367E596-6364-884D-8ECA-DABD757BD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Red toy person in front of two lines of white figures">
            <a:extLst>
              <a:ext uri="{FF2B5EF4-FFF2-40B4-BE49-F238E27FC236}">
                <a16:creationId xmlns:a16="http://schemas.microsoft.com/office/drawing/2014/main" id="{ADDE3E70-C6F0-CBFE-B3E8-0E26067C6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4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">
            <a:extLst>
              <a:ext uri="{FF2B5EF4-FFF2-40B4-BE49-F238E27FC236}">
                <a16:creationId xmlns:a16="http://schemas.microsoft.com/office/drawing/2014/main" id="{6C7511A4-6FBF-0246-AB44-3B819A707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0549940" cy="6858000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67000"/>
                </a:schemeClr>
              </a:gs>
              <a:gs pos="0">
                <a:schemeClr val="bg1">
                  <a:alpha val="55000"/>
                </a:schemeClr>
              </a:gs>
              <a:gs pos="99000">
                <a:schemeClr val="bg1">
                  <a:alpha val="5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857F1F-17F7-9144-8BBA-AD63FC0AA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2C828-5CA2-25C6-4067-FECCF6F5A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</p:spPr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F69F2-F690-80FA-9734-FF4EFE86C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077805"/>
            <a:ext cx="8267296" cy="380241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 err="1"/>
              <a:t>Bananarama</a:t>
            </a:r>
            <a:r>
              <a:rPr lang="en-US" dirty="0"/>
              <a:t>...</a:t>
            </a:r>
          </a:p>
          <a:p>
            <a:endParaRPr lang="en-US" dirty="0"/>
          </a:p>
          <a:p>
            <a:r>
              <a:rPr lang="en-US" dirty="0"/>
              <a:t>Know your standards...</a:t>
            </a:r>
          </a:p>
          <a:p>
            <a:endParaRPr lang="en-US" dirty="0"/>
          </a:p>
          <a:p>
            <a:r>
              <a:rPr lang="en-US" dirty="0"/>
              <a:t>There is no magic system... compromise and </a:t>
            </a:r>
            <a:r>
              <a:rPr lang="en-US" dirty="0" err="1"/>
              <a:t>standardise</a:t>
            </a:r>
            <a:endParaRPr lang="en-US" dirty="0"/>
          </a:p>
          <a:p>
            <a:endParaRPr lang="en-US" dirty="0"/>
          </a:p>
          <a:p>
            <a:r>
              <a:rPr lang="en-US" dirty="0"/>
              <a:t>Standard leadership lessons </a:t>
            </a:r>
          </a:p>
          <a:p>
            <a:endParaRPr lang="en-US" dirty="0"/>
          </a:p>
          <a:p>
            <a:r>
              <a:rPr lang="en-US" dirty="0"/>
              <a:t>"Ask not what the EPR can do for you, ask what you can do for the EPR..."</a:t>
            </a:r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8D56D3E8-B102-DF4E-8F6F-48B290222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250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1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493D8-9BC0-C2EE-D371-DB84193D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4114799" cy="1446550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Questions...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Further reading...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Messy by Tim Harford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37979C6D-7294-F877-F564-52653006B2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34" r="7" b="7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3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97FEC-8CDC-13FF-7591-CAF9EF3C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0" y="1204721"/>
            <a:ext cx="4133840" cy="14465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spc="-150">
                <a:latin typeface="+mj-lt"/>
                <a:ea typeface="+mj-ea"/>
                <a:cs typeface="+mj-cs"/>
              </a:rPr>
              <a:t>Digital Strategy and me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DBB6442-BFE0-D2DF-9250-848A742FD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1" y="2691638"/>
            <a:ext cx="4133840" cy="3188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My experience</a:t>
            </a:r>
          </a:p>
          <a:p>
            <a:pPr lvl="1">
              <a:buFont typeface="Courier New"/>
              <a:buChar char="o"/>
            </a:pPr>
            <a:r>
              <a:rPr lang="en-US" dirty="0"/>
              <a:t>Virtual engagement</a:t>
            </a:r>
          </a:p>
          <a:p>
            <a:r>
              <a:rPr lang="en-US" dirty="0"/>
              <a:t>Do we need it...</a:t>
            </a:r>
          </a:p>
          <a:p>
            <a:r>
              <a:rPr lang="en-US" dirty="0"/>
              <a:t>Cyber...</a:t>
            </a:r>
          </a:p>
          <a:p>
            <a:endParaRPr lang="en-US" dirty="0"/>
          </a:p>
        </p:txBody>
      </p:sp>
      <p:pic>
        <p:nvPicPr>
          <p:cNvPr id="4" name="Content Placeholder 3" descr="Dragon dance with solid fill">
            <a:extLst>
              <a:ext uri="{FF2B5EF4-FFF2-40B4-BE49-F238E27FC236}">
                <a16:creationId xmlns:a16="http://schemas.microsoft.com/office/drawing/2014/main" id="{6BBB1811-C18C-805C-213E-9AE6EBBB8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3452" y="2154916"/>
            <a:ext cx="2811837" cy="2811837"/>
          </a:xfrm>
          <a:prstGeom prst="rect">
            <a:avLst/>
          </a:prstGeom>
        </p:spPr>
      </p:pic>
      <p:pic>
        <p:nvPicPr>
          <p:cNvPr id="5" name="Graphic 4" descr="Fast Forward with solid fill">
            <a:extLst>
              <a:ext uri="{FF2B5EF4-FFF2-40B4-BE49-F238E27FC236}">
                <a16:creationId xmlns:a16="http://schemas.microsoft.com/office/drawing/2014/main" id="{10331E0A-9AF0-1AAD-26AC-3B0AF85C0F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666" y="2154916"/>
            <a:ext cx="2811837" cy="2811837"/>
          </a:xfrm>
          <a:prstGeom prst="rect">
            <a:avLst/>
          </a:prstGeom>
        </p:spPr>
      </p:pic>
      <p:sp>
        <p:nvSpPr>
          <p:cNvPr id="28" name="Cross 27">
            <a:extLst>
              <a:ext uri="{FF2B5EF4-FFF2-40B4-BE49-F238E27FC236}">
                <a16:creationId xmlns:a16="http://schemas.microsoft.com/office/drawing/2014/main" id="{7B768144-4A9A-EF4F-89C6-859C48A1A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529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3F0DEE-0C91-A94B-BED4-444EDE341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0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A8EDC-F8DF-5BEB-0152-C3863571B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4114799" cy="1446550"/>
          </a:xfrm>
        </p:spPr>
        <p:txBody>
          <a:bodyPr>
            <a:normAutofit/>
          </a:bodyPr>
          <a:lstStyle/>
          <a:p>
            <a:r>
              <a:rPr lang="en-US" dirty="0"/>
              <a:t>Say what you are going to 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1CDFB-62A3-2AEB-74C1-61512BC3E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691638"/>
            <a:ext cx="4114799" cy="3188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Getting to know you...</a:t>
            </a:r>
          </a:p>
          <a:p>
            <a:r>
              <a:rPr lang="en-US" dirty="0"/>
              <a:t>Context of the NHS</a:t>
            </a:r>
          </a:p>
          <a:p>
            <a:r>
              <a:rPr lang="en-US" dirty="0"/>
              <a:t>Agile</a:t>
            </a:r>
          </a:p>
          <a:p>
            <a:r>
              <a:rPr lang="en-US" dirty="0"/>
              <a:t>Agile digital strategy</a:t>
            </a:r>
          </a:p>
          <a:p>
            <a:endParaRPr lang="en-US" dirty="0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6B2269FE-AFD8-1A65-0C9A-292FB1F3A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73" r="10307" b="-3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3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FF7E6-F953-347A-1F27-8D9F72270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192" y="1204721"/>
            <a:ext cx="4133647" cy="14465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Getting to know you in three questions...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8690C-BA95-7F13-564A-AF7869BD4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193" y="2691638"/>
            <a:ext cx="4133647" cy="318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Slido</a:t>
            </a:r>
            <a:r>
              <a:rPr lang="en-US" dirty="0"/>
              <a:t> #2705 426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Sticky notes with question marks">
            <a:extLst>
              <a:ext uri="{FF2B5EF4-FFF2-40B4-BE49-F238E27FC236}">
                <a16:creationId xmlns:a16="http://schemas.microsoft.com/office/drawing/2014/main" id="{7C4B0179-444F-5DDD-74CA-AEF8B519E5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82" r="13099" b="-3"/>
          <a:stretch/>
        </p:blipFill>
        <p:spPr>
          <a:xfrm>
            <a:off x="20" y="10"/>
            <a:ext cx="6967738" cy="6857990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A12C7CBA-A034-9548-BC45-D37C25C00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032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49ED22-D9F5-F848-A98A-7181D4EE7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qr code on a blue square&#10;&#10;Description automatically generated">
            <a:extLst>
              <a:ext uri="{FF2B5EF4-FFF2-40B4-BE49-F238E27FC236}">
                <a16:creationId xmlns:a16="http://schemas.microsoft.com/office/drawing/2014/main" id="{C4544F88-5565-8005-F712-EC3477099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211" y="3429000"/>
            <a:ext cx="2743200" cy="27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1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9F738-7D24-1F30-388B-3E088AD4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2561157" cy="1446550"/>
          </a:xfrm>
        </p:spPr>
        <p:txBody>
          <a:bodyPr>
            <a:normAutofit fontScale="90000"/>
          </a:bodyPr>
          <a:lstStyle/>
          <a:p>
            <a:r>
              <a:rPr lang="en-US" dirty="0"/>
              <a:t>Digital NHS Context - money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275EF0E-BD12-5A7E-3586-78AD87BCB4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221903"/>
              </p:ext>
            </p:extLst>
          </p:nvPr>
        </p:nvGraphicFramePr>
        <p:xfrm>
          <a:off x="1794247" y="300244"/>
          <a:ext cx="11215058" cy="614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3" name="Graphic 192" descr="Pound with solid fill">
            <a:extLst>
              <a:ext uri="{FF2B5EF4-FFF2-40B4-BE49-F238E27FC236}">
                <a16:creationId xmlns:a16="http://schemas.microsoft.com/office/drawing/2014/main" id="{0E750147-6326-6A2D-29D5-5A1B2B7568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89075" y="3974755"/>
            <a:ext cx="2092841" cy="209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20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D227D51-204B-ED48-AF9A-0BE9633F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ross 35">
            <a:extLst>
              <a:ext uri="{FF2B5EF4-FFF2-40B4-BE49-F238E27FC236}">
                <a16:creationId xmlns:a16="http://schemas.microsoft.com/office/drawing/2014/main" id="{57A23F45-CDAE-8A40-8DE7-92A0BBC11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546383-CCC4-544B-B0D8-DE78DE39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printed stamp&#10;&#10;Description automatically generated">
            <a:extLst>
              <a:ext uri="{FF2B5EF4-FFF2-40B4-BE49-F238E27FC236}">
                <a16:creationId xmlns:a16="http://schemas.microsoft.com/office/drawing/2014/main" id="{CAC5F526-51A5-58CF-C7CF-F31E545BFB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37" r="-2" b="26011"/>
          <a:stretch/>
        </p:blipFill>
        <p:spPr>
          <a:xfrm>
            <a:off x="-3" y="10"/>
            <a:ext cx="6967758" cy="3428990"/>
          </a:xfrm>
          <a:prstGeom prst="rect">
            <a:avLst/>
          </a:prstGeom>
        </p:spPr>
      </p:pic>
      <p:pic>
        <p:nvPicPr>
          <p:cNvPr id="26" name="Picture 25" descr="Front steps and columns of a majestic city building">
            <a:extLst>
              <a:ext uri="{FF2B5EF4-FFF2-40B4-BE49-F238E27FC236}">
                <a16:creationId xmlns:a16="http://schemas.microsoft.com/office/drawing/2014/main" id="{3691A35D-A229-7EE5-D91E-EA0C290640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35" r="-2" b="20936"/>
          <a:stretch/>
        </p:blipFill>
        <p:spPr>
          <a:xfrm>
            <a:off x="3" y="3429000"/>
            <a:ext cx="6967757" cy="3429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2D0BF5-355A-09D5-0F21-C75FF5908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060" y="1625608"/>
            <a:ext cx="3907826" cy="45480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 spc="-150" dirty="0">
                <a:latin typeface="+mj-lt"/>
                <a:ea typeface="+mj-ea"/>
                <a:cs typeface="+mj-cs"/>
              </a:rPr>
              <a:t>NHS Context – Politics and Policy</a:t>
            </a:r>
            <a:br>
              <a:rPr lang="en-US" sz="3600" kern="1200" spc="-150" dirty="0"/>
            </a:br>
            <a:br>
              <a:rPr lang="en-US" sz="3600" spc="-150" dirty="0"/>
            </a:br>
            <a:r>
              <a:rPr lang="en-US" sz="3600" kern="1200" spc="-150" dirty="0">
                <a:latin typeface="+mj-lt"/>
                <a:ea typeface="+mj-ea"/>
                <a:cs typeface="+mj-cs"/>
              </a:rPr>
              <a:t>How many ministers since 2018?</a:t>
            </a:r>
            <a:br>
              <a:rPr lang="en-US" sz="3600" kern="1200" spc="-150" dirty="0"/>
            </a:br>
            <a:br>
              <a:rPr lang="en-US" sz="3600" spc="-150" dirty="0"/>
            </a:br>
            <a:r>
              <a:rPr lang="en-US" sz="3600" kern="1200" spc="-150" dirty="0">
                <a:latin typeface="+mj-lt"/>
                <a:ea typeface="+mj-ea"/>
                <a:cs typeface="+mj-cs"/>
              </a:rPr>
              <a:t>How many policy or strategy publications?</a:t>
            </a:r>
          </a:p>
        </p:txBody>
      </p:sp>
      <p:sp>
        <p:nvSpPr>
          <p:cNvPr id="42" name="Cross 41">
            <a:extLst>
              <a:ext uri="{FF2B5EF4-FFF2-40B4-BE49-F238E27FC236}">
                <a16:creationId xmlns:a16="http://schemas.microsoft.com/office/drawing/2014/main" id="{4029224B-C0FC-EC47-B248-0D4271BC7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0326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2B0771-F16D-0799-B0E8-C06E8E0680BC}"/>
              </a:ext>
            </a:extLst>
          </p:cNvPr>
          <p:cNvSpPr txBox="1"/>
          <p:nvPr/>
        </p:nvSpPr>
        <p:spPr>
          <a:xfrm>
            <a:off x="4349731" y="3228945"/>
            <a:ext cx="261802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567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DAD5-B7D3-6068-E984-E1D6EA62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NHS Context - people</a:t>
            </a:r>
          </a:p>
        </p:txBody>
      </p:sp>
      <p:pic>
        <p:nvPicPr>
          <p:cNvPr id="4" name="Content Placeholder 3" descr="Meeting outline">
            <a:extLst>
              <a:ext uri="{FF2B5EF4-FFF2-40B4-BE49-F238E27FC236}">
                <a16:creationId xmlns:a16="http://schemas.microsoft.com/office/drawing/2014/main" id="{B5ECB36D-8485-419D-A689-213AAE12E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4333" y="2331904"/>
            <a:ext cx="2340934" cy="2340934"/>
          </a:xfrm>
        </p:spPr>
      </p:pic>
      <p:pic>
        <p:nvPicPr>
          <p:cNvPr id="5" name="Graphic 4" descr="Formal Shirt outline">
            <a:extLst>
              <a:ext uri="{FF2B5EF4-FFF2-40B4-BE49-F238E27FC236}">
                <a16:creationId xmlns:a16="http://schemas.microsoft.com/office/drawing/2014/main" id="{2F07CE55-DE72-DDA2-619B-B62D0C230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4772" y="2938573"/>
            <a:ext cx="2908004" cy="1286539"/>
          </a:xfrm>
          <a:prstGeom prst="rect">
            <a:avLst/>
          </a:prstGeom>
        </p:spPr>
      </p:pic>
      <p:pic>
        <p:nvPicPr>
          <p:cNvPr id="6" name="Graphic 5" descr="Transfer with solid fill">
            <a:extLst>
              <a:ext uri="{FF2B5EF4-FFF2-40B4-BE49-F238E27FC236}">
                <a16:creationId xmlns:a16="http://schemas.microsoft.com/office/drawing/2014/main" id="{54EBF246-1737-1456-F75E-8F53DC803B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36195" y="47350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8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6398C-3941-AE86-8BFA-5829174C4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7B9BE-817F-547B-7E84-29D96AA86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latin typeface="Seaford Display"/>
              </a:rPr>
              <a:t>Generative AI models</a:t>
            </a:r>
          </a:p>
          <a:p>
            <a:r>
              <a:rPr lang="en-US" sz="3200" dirty="0">
                <a:latin typeface="Seaford Display"/>
              </a:rPr>
              <a:t>Quantum computing in automotive, chemicals, financial services, and life sciences</a:t>
            </a:r>
          </a:p>
          <a:p>
            <a:r>
              <a:rPr lang="en-US" sz="3200" dirty="0">
                <a:latin typeface="Seaford Display"/>
              </a:rPr>
              <a:t>Contract expiry, licensing and revenue models </a:t>
            </a:r>
          </a:p>
          <a:p>
            <a:r>
              <a:rPr lang="en-US" sz="3200" dirty="0">
                <a:latin typeface="Seaford Display"/>
                <a:cs typeface="Arial"/>
              </a:rPr>
              <a:t>Windows 10 End of Life Oct 2025</a:t>
            </a:r>
          </a:p>
          <a:p>
            <a:endParaRPr lang="en-US" dirty="0"/>
          </a:p>
        </p:txBody>
      </p:sp>
      <p:pic>
        <p:nvPicPr>
          <p:cNvPr id="4" name="Graphic 3" descr="Plug with solid fill">
            <a:extLst>
              <a:ext uri="{FF2B5EF4-FFF2-40B4-BE49-F238E27FC236}">
                <a16:creationId xmlns:a16="http://schemas.microsoft.com/office/drawing/2014/main" id="{CF1A3037-EBB4-3BB0-B990-8AE27F549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6708" y="1988288"/>
            <a:ext cx="914400" cy="914400"/>
          </a:xfrm>
          <a:prstGeom prst="rect">
            <a:avLst/>
          </a:prstGeom>
        </p:spPr>
      </p:pic>
      <p:pic>
        <p:nvPicPr>
          <p:cNvPr id="5" name="Graphic 4" descr="Disk outline">
            <a:extLst>
              <a:ext uri="{FF2B5EF4-FFF2-40B4-BE49-F238E27FC236}">
                <a16:creationId xmlns:a16="http://schemas.microsoft.com/office/drawing/2014/main" id="{859010FD-2B57-1BB1-B082-973B8C0C4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70141" y="5232326"/>
            <a:ext cx="914400" cy="914400"/>
          </a:xfrm>
          <a:prstGeom prst="rect">
            <a:avLst/>
          </a:prstGeom>
        </p:spPr>
      </p:pic>
      <p:pic>
        <p:nvPicPr>
          <p:cNvPr id="6" name="Graphic 5" descr="Robot outline">
            <a:extLst>
              <a:ext uri="{FF2B5EF4-FFF2-40B4-BE49-F238E27FC236}">
                <a16:creationId xmlns:a16="http://schemas.microsoft.com/office/drawing/2014/main" id="{B026915E-0132-BFD3-3153-E730067E44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4550" y="1928480"/>
            <a:ext cx="914400" cy="914400"/>
          </a:xfrm>
          <a:prstGeom prst="rect">
            <a:avLst/>
          </a:prstGeom>
        </p:spPr>
      </p:pic>
      <p:pic>
        <p:nvPicPr>
          <p:cNvPr id="7" name="Graphic 6" descr="Shredder with solid fill">
            <a:extLst>
              <a:ext uri="{FF2B5EF4-FFF2-40B4-BE49-F238E27FC236}">
                <a16:creationId xmlns:a16="http://schemas.microsoft.com/office/drawing/2014/main" id="{163C69D1-2E25-B929-2BBE-7D9A7F091B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88891" y="53054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53304"/>
      </p:ext>
    </p:extLst>
  </p:cSld>
  <p:clrMapOvr>
    <a:masterClrMapping/>
  </p:clrMapOvr>
</p:sld>
</file>

<file path=ppt/theme/theme1.xml><?xml version="1.0" encoding="utf-8"?>
<a:theme xmlns:a="http://schemas.openxmlformats.org/drawingml/2006/main" name="MadridVTI">
  <a:themeElements>
    <a:clrScheme name="AnalogousFromDarkSeedLeftStep">
      <a:dk1>
        <a:srgbClr val="000000"/>
      </a:dk1>
      <a:lt1>
        <a:srgbClr val="FFFFFF"/>
      </a:lt1>
      <a:dk2>
        <a:srgbClr val="1E301B"/>
      </a:dk2>
      <a:lt2>
        <a:srgbClr val="F1F0F3"/>
      </a:lt2>
      <a:accent1>
        <a:srgbClr val="85AE23"/>
      </a:accent1>
      <a:accent2>
        <a:srgbClr val="B4A118"/>
      </a:accent2>
      <a:accent3>
        <a:srgbClr val="E2802D"/>
      </a:accent3>
      <a:accent4>
        <a:srgbClr val="D1231C"/>
      </a:accent4>
      <a:accent5>
        <a:srgbClr val="E22D71"/>
      </a:accent5>
      <a:accent6>
        <a:srgbClr val="D11CAB"/>
      </a:accent6>
      <a:hlink>
        <a:srgbClr val="C34D66"/>
      </a:hlink>
      <a:folHlink>
        <a:srgbClr val="7F7F7F"/>
      </a:folHlink>
    </a:clrScheme>
    <a:fontScheme name="Madrid">
      <a:majorFont>
        <a:latin typeface="Seaford Display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ridVTI" id="{5F675924-ADDD-6B4C-A2D4-69150D1F0C16}" vid="{BEA84270-19BD-7342-8ABF-EFF1668AF1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E85D24BC14EA478ED2DE2226301ADA" ma:contentTypeVersion="55" ma:contentTypeDescription="Create a new document." ma:contentTypeScope="" ma:versionID="9a9527ecd41952551b5737caa3d1915a">
  <xsd:schema xmlns:xsd="http://www.w3.org/2001/XMLSchema" xmlns:xs="http://www.w3.org/2001/XMLSchema" xmlns:p="http://schemas.microsoft.com/office/2006/metadata/properties" xmlns:ns1="http://schemas.microsoft.com/sharepoint/v3" xmlns:ns2="f8362a3d-c126-462d-9fa0-1a17c07bed78" xmlns:ns3="ebd64cbd-6cf5-435c-bd4a-b8fc9bc14ad4" xmlns:ns4="cccaf3ac-2de9-44d4-aa31-54302fceb5f7" targetNamespace="http://schemas.microsoft.com/office/2006/metadata/properties" ma:root="true" ma:fieldsID="5d0f024070fe7d7a223d46743fdd6ab4" ns1:_="" ns2:_="" ns3:_="" ns4:_="">
    <xsd:import namespace="http://schemas.microsoft.com/sharepoint/v3"/>
    <xsd:import namespace="f8362a3d-c126-462d-9fa0-1a17c07bed78"/>
    <xsd:import namespace="ebd64cbd-6cf5-435c-bd4a-b8fc9bc14ad4"/>
    <xsd:import namespace="cccaf3ac-2de9-44d4-aa31-54302fceb5f7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_Flow_SignoffStatus" minOccurs="0"/>
                <xsd:element ref="ns3:SharedWithUsers" minOccurs="0"/>
                <xsd:element ref="ns3:SharedWithDetails" minOccurs="0"/>
                <xsd:element ref="ns2:Priya" minOccurs="0"/>
                <xsd:element ref="ns2:MediaLengthInSeconds" minOccurs="0"/>
                <xsd:element ref="ns2:Review_x0020_Date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362a3d-c126-462d-9fa0-1a17c07bed78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10" nillable="true" ma:displayName="Sign-off status" ma:internalName="Sign_x002d_off_x0020_status">
      <xsd:simpleType>
        <xsd:restriction base="dms:Text"/>
      </xsd:simpleType>
    </xsd:element>
    <xsd:element name="Priya" ma:index="13" nillable="true" ma:displayName="Priya" ma:format="Dropdown" ma:list="UserInfo" ma:SharePointGroup="0" ma:internalName="Priya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14" nillable="true" ma:displayName="Length (seconds)" ma:internalName="MediaLengthInSeconds" ma:readOnly="false">
      <xsd:simpleType>
        <xsd:restriction base="dms:Unknown"/>
      </xsd:simpleType>
    </xsd:element>
    <xsd:element name="Review_x0020_Date" ma:index="15" nillable="true" ma:displayName="Review date" ma:indexed="true" ma:internalName="Review_x0020_Dat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43b0bdb-28a8-4814-9fb9-624c17c095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64cbd-6cf5-435c-bd4a-b8fc9bc14ad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334094a-f9e0-4549-b89e-a630a0591e70}" ma:internalName="TaxCatchAll" ma:showField="CatchAllData" ma:web="ebd64cbd-6cf5-435c-bd4a-b8fc9bc14a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f8362a3d-c126-462d-9fa0-1a17c07bed78">
      <Terms xmlns="http://schemas.microsoft.com/office/infopath/2007/PartnerControls"/>
    </lcf76f155ced4ddcb4097134ff3c332f>
    <_ip_UnifiedCompliancePolicyProperties xmlns="http://schemas.microsoft.com/sharepoint/v3" xsi:nil="true"/>
    <Review_x0020_Date xmlns="f8362a3d-c126-462d-9fa0-1a17c07bed78" xsi:nil="true"/>
    <Priya xmlns="f8362a3d-c126-462d-9fa0-1a17c07bed78">
      <UserInfo>
        <DisplayName/>
        <AccountId xsi:nil="true"/>
        <AccountType/>
      </UserInfo>
    </Priya>
    <TaxCatchAll xmlns="cccaf3ac-2de9-44d4-aa31-54302fceb5f7" xsi:nil="true"/>
    <_Flow_SignoffStatus xmlns="f8362a3d-c126-462d-9fa0-1a17c07bed78" xsi:nil="true"/>
    <MediaLengthInSeconds xmlns="f8362a3d-c126-462d-9fa0-1a17c07bed7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6ED492-1B37-41B0-9DDD-E0D2E06E7F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8362a3d-c126-462d-9fa0-1a17c07bed78"/>
    <ds:schemaRef ds:uri="ebd64cbd-6cf5-435c-bd4a-b8fc9bc14ad4"/>
    <ds:schemaRef ds:uri="cccaf3ac-2de9-44d4-aa31-54302fceb5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95D4C8-0FF2-4588-B071-E6319C1640A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f8362a3d-c126-462d-9fa0-1a17c07bed78"/>
    <ds:schemaRef ds:uri="cccaf3ac-2de9-44d4-aa31-54302fceb5f7"/>
  </ds:schemaRefs>
</ds:datastoreItem>
</file>

<file path=customXml/itemProps3.xml><?xml version="1.0" encoding="utf-8"?>
<ds:datastoreItem xmlns:ds="http://schemas.openxmlformats.org/officeDocument/2006/customXml" ds:itemID="{5C825921-13BF-43FD-AFD4-7D97FDD36A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</TotalTime>
  <Words>496</Words>
  <Application>Microsoft Office PowerPoint</Application>
  <PresentationFormat>Widescreen</PresentationFormat>
  <Paragraphs>107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Avenir Next</vt:lpstr>
      <vt:lpstr>Courier New</vt:lpstr>
      <vt:lpstr>sans-serif</vt:lpstr>
      <vt:lpstr>Seaford Display</vt:lpstr>
      <vt:lpstr>System Font Regular</vt:lpstr>
      <vt:lpstr>Tenorite</vt:lpstr>
      <vt:lpstr>MadridVTI</vt:lpstr>
      <vt:lpstr>Digital Strategy and Electronic Patient Records: A senior healthcare leaders guide</vt:lpstr>
      <vt:lpstr>A game of two halves</vt:lpstr>
      <vt:lpstr>Digital Strategy and me</vt:lpstr>
      <vt:lpstr>Say what you are going to say</vt:lpstr>
      <vt:lpstr>Getting to know you in three questions...</vt:lpstr>
      <vt:lpstr>Digital NHS Context - money</vt:lpstr>
      <vt:lpstr>NHS Context – Politics and Policy  How many ministers since 2018?  How many policy or strategy publications?</vt:lpstr>
      <vt:lpstr>NHS Context - people</vt:lpstr>
      <vt:lpstr>Technology context</vt:lpstr>
      <vt:lpstr>Agile Principles</vt:lpstr>
      <vt:lpstr>A plan for digital strategy development and implementation in an NHS trust</vt:lpstr>
      <vt:lpstr>Say what you said</vt:lpstr>
      <vt:lpstr>Electronic Patient Records and me</vt:lpstr>
      <vt:lpstr>Some experiences...</vt:lpstr>
      <vt:lpstr>Whats' your experience been?</vt:lpstr>
      <vt:lpstr>KLAS review success indicators</vt:lpstr>
      <vt:lpstr>Benefits ….</vt:lpstr>
      <vt:lpstr>Engagement</vt:lpstr>
      <vt:lpstr>Standards</vt:lpstr>
      <vt:lpstr>How will it feel...</vt:lpstr>
      <vt:lpstr>Conclusion</vt:lpstr>
      <vt:lpstr>Questions...  Further reading...  Messy by Tim Harford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Haigh</dc:creator>
  <cp:lastModifiedBy>Rachel Haigh</cp:lastModifiedBy>
  <cp:revision>517</cp:revision>
  <dcterms:created xsi:type="dcterms:W3CDTF">2023-11-09T18:27:11Z</dcterms:created>
  <dcterms:modified xsi:type="dcterms:W3CDTF">2024-03-20T15:56:02Z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0x01010004E85D24BC14EA478ED2DE2226301ADA</vt:lpwstr>
  </property>
</Properties>
</file>